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 id="2147483957" r:id="rId2"/>
  </p:sldMasterIdLst>
  <p:notesMasterIdLst>
    <p:notesMasterId r:id="rId12"/>
  </p:notesMasterIdLst>
  <p:handoutMasterIdLst>
    <p:handoutMasterId r:id="rId13"/>
  </p:handoutMasterIdLst>
  <p:sldIdLst>
    <p:sldId id="375" r:id="rId3"/>
    <p:sldId id="377" r:id="rId4"/>
    <p:sldId id="379" r:id="rId5"/>
    <p:sldId id="380" r:id="rId6"/>
    <p:sldId id="381" r:id="rId7"/>
    <p:sldId id="385" r:id="rId8"/>
    <p:sldId id="382" r:id="rId9"/>
    <p:sldId id="383" r:id="rId10"/>
    <p:sldId id="384" r:id="rId11"/>
  </p:sldIdLst>
  <p:sldSz cx="9144000" cy="5143500" type="screen16x9"/>
  <p:notesSz cx="6858000" cy="9144000"/>
  <p:defaultTextStyle>
    <a:defPPr>
      <a:defRPr lang="en-US"/>
    </a:defPPr>
    <a:lvl1pPr marL="0" algn="l" defTabSz="457181" rtl="0" eaLnBrk="1" latinLnBrk="0" hangingPunct="1">
      <a:defRPr sz="1800" kern="1200">
        <a:solidFill>
          <a:schemeClr val="tx1"/>
        </a:solidFill>
        <a:latin typeface="+mn-lt"/>
        <a:ea typeface="+mn-ea"/>
        <a:cs typeface="+mn-cs"/>
      </a:defRPr>
    </a:lvl1pPr>
    <a:lvl2pPr marL="457181" algn="l" defTabSz="457181" rtl="0" eaLnBrk="1" latinLnBrk="0" hangingPunct="1">
      <a:defRPr sz="1800" kern="1200">
        <a:solidFill>
          <a:schemeClr val="tx1"/>
        </a:solidFill>
        <a:latin typeface="+mn-lt"/>
        <a:ea typeface="+mn-ea"/>
        <a:cs typeface="+mn-cs"/>
      </a:defRPr>
    </a:lvl2pPr>
    <a:lvl3pPr marL="914362" algn="l" defTabSz="457181" rtl="0" eaLnBrk="1" latinLnBrk="0" hangingPunct="1">
      <a:defRPr sz="1800" kern="1200">
        <a:solidFill>
          <a:schemeClr val="tx1"/>
        </a:solidFill>
        <a:latin typeface="+mn-lt"/>
        <a:ea typeface="+mn-ea"/>
        <a:cs typeface="+mn-cs"/>
      </a:defRPr>
    </a:lvl3pPr>
    <a:lvl4pPr marL="1371543" algn="l" defTabSz="457181" rtl="0" eaLnBrk="1" latinLnBrk="0" hangingPunct="1">
      <a:defRPr sz="1800" kern="1200">
        <a:solidFill>
          <a:schemeClr val="tx1"/>
        </a:solidFill>
        <a:latin typeface="+mn-lt"/>
        <a:ea typeface="+mn-ea"/>
        <a:cs typeface="+mn-cs"/>
      </a:defRPr>
    </a:lvl4pPr>
    <a:lvl5pPr marL="1828724" algn="l" defTabSz="457181" rtl="0" eaLnBrk="1" latinLnBrk="0" hangingPunct="1">
      <a:defRPr sz="1800" kern="1200">
        <a:solidFill>
          <a:schemeClr val="tx1"/>
        </a:solidFill>
        <a:latin typeface="+mn-lt"/>
        <a:ea typeface="+mn-ea"/>
        <a:cs typeface="+mn-cs"/>
      </a:defRPr>
    </a:lvl5pPr>
    <a:lvl6pPr marL="2285905" algn="l" defTabSz="457181" rtl="0" eaLnBrk="1" latinLnBrk="0" hangingPunct="1">
      <a:defRPr sz="1800" kern="1200">
        <a:solidFill>
          <a:schemeClr val="tx1"/>
        </a:solidFill>
        <a:latin typeface="+mn-lt"/>
        <a:ea typeface="+mn-ea"/>
        <a:cs typeface="+mn-cs"/>
      </a:defRPr>
    </a:lvl6pPr>
    <a:lvl7pPr marL="2743086" algn="l" defTabSz="457181" rtl="0" eaLnBrk="1" latinLnBrk="0" hangingPunct="1">
      <a:defRPr sz="1800" kern="1200">
        <a:solidFill>
          <a:schemeClr val="tx1"/>
        </a:solidFill>
        <a:latin typeface="+mn-lt"/>
        <a:ea typeface="+mn-ea"/>
        <a:cs typeface="+mn-cs"/>
      </a:defRPr>
    </a:lvl7pPr>
    <a:lvl8pPr marL="3200266" algn="l" defTabSz="457181" rtl="0" eaLnBrk="1" latinLnBrk="0" hangingPunct="1">
      <a:defRPr sz="1800" kern="1200">
        <a:solidFill>
          <a:schemeClr val="tx1"/>
        </a:solidFill>
        <a:latin typeface="+mn-lt"/>
        <a:ea typeface="+mn-ea"/>
        <a:cs typeface="+mn-cs"/>
      </a:defRPr>
    </a:lvl8pPr>
    <a:lvl9pPr marL="3657448" algn="l" defTabSz="45718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2485">
          <p15:clr>
            <a:srgbClr val="A4A3A4"/>
          </p15:clr>
        </p15:guide>
        <p15:guide id="4" orient="horz" pos="3059">
          <p15:clr>
            <a:srgbClr val="A4A3A4"/>
          </p15:clr>
        </p15:guide>
        <p15:guide id="5" orient="horz" pos="372" userDrawn="1">
          <p15:clr>
            <a:srgbClr val="A4A3A4"/>
          </p15:clr>
        </p15:guide>
        <p15:guide id="6" orient="horz" pos="178">
          <p15:clr>
            <a:srgbClr val="A4A3A4"/>
          </p15:clr>
        </p15:guide>
        <p15:guide id="7" orient="horz" pos="2773">
          <p15:clr>
            <a:srgbClr val="A4A3A4"/>
          </p15:clr>
        </p15:guide>
        <p15:guide id="8" orient="horz" pos="469">
          <p15:clr>
            <a:srgbClr val="A4A3A4"/>
          </p15:clr>
        </p15:guide>
        <p15:guide id="9" pos="5184" userDrawn="1">
          <p15:clr>
            <a:srgbClr val="A4A3A4"/>
          </p15:clr>
        </p15:guide>
        <p15:guide id="10" pos="3757">
          <p15:clr>
            <a:srgbClr val="A4A3A4"/>
          </p15:clr>
        </p15:guide>
        <p15:guide id="11" pos="2162">
          <p15:clr>
            <a:srgbClr val="A4A3A4"/>
          </p15:clr>
        </p15:guide>
        <p15:guide id="12" userDrawn="1">
          <p15:clr>
            <a:srgbClr val="A4A3A4"/>
          </p15:clr>
        </p15:guide>
        <p15:guide id="13" pos="229">
          <p15:clr>
            <a:srgbClr val="A4A3A4"/>
          </p15:clr>
        </p15:guide>
        <p15:guide id="14" pos="432" userDrawn="1">
          <p15:clr>
            <a:srgbClr val="A4A3A4"/>
          </p15:clr>
        </p15:guide>
        <p15:guide id="15" pos="2003">
          <p15:clr>
            <a:srgbClr val="A4A3A4"/>
          </p15:clr>
        </p15:guide>
        <p15:guide id="16" pos="3605">
          <p15:clr>
            <a:srgbClr val="A4A3A4"/>
          </p15:clr>
        </p15:guide>
        <p15:guide id="17" pos="5527">
          <p15:clr>
            <a:srgbClr val="A4A3A4"/>
          </p15:clr>
        </p15:guide>
        <p15:guide id="18" pos="288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511E"/>
    <a:srgbClr val="FB8426"/>
    <a:srgbClr val="F53918"/>
    <a:srgbClr val="F83200"/>
    <a:srgbClr val="FE5000"/>
    <a:srgbClr val="F9531E"/>
    <a:srgbClr val="3F3E3F"/>
    <a:srgbClr val="21B8AE"/>
    <a:srgbClr val="1EA49A"/>
    <a:srgbClr val="F46D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04" autoAdjust="0"/>
    <p:restoredTop sz="91945" autoAdjust="0"/>
  </p:normalViewPr>
  <p:slideViewPr>
    <p:cSldViewPr snapToGrid="0" snapToObjects="1">
      <p:cViewPr varScale="1">
        <p:scale>
          <a:sx n="134" d="100"/>
          <a:sy n="134" d="100"/>
        </p:scale>
        <p:origin x="390" y="114"/>
      </p:cViewPr>
      <p:guideLst>
        <p:guide orient="horz" pos="1620"/>
        <p:guide pos="2880"/>
        <p:guide orient="horz" pos="2485"/>
        <p:guide orient="horz" pos="3059"/>
        <p:guide orient="horz" pos="372"/>
        <p:guide orient="horz" pos="178"/>
        <p:guide orient="horz" pos="2773"/>
        <p:guide orient="horz" pos="469"/>
        <p:guide pos="5184"/>
        <p:guide pos="3757"/>
        <p:guide pos="2162"/>
        <p:guide/>
        <p:guide pos="229"/>
        <p:guide pos="432"/>
        <p:guide pos="2003"/>
        <p:guide pos="3605"/>
        <p:guide pos="5527"/>
        <p:guide pos="2881"/>
      </p:guideLst>
    </p:cSldViewPr>
  </p:slideViewPr>
  <p:outlineViewPr>
    <p:cViewPr>
      <p:scale>
        <a:sx n="33" d="100"/>
        <a:sy n="33" d="100"/>
      </p:scale>
      <p:origin x="0" y="-1116"/>
    </p:cViewPr>
  </p:outlineViewPr>
  <p:notesTextViewPr>
    <p:cViewPr>
      <p:scale>
        <a:sx n="100" d="100"/>
        <a:sy n="100" d="100"/>
      </p:scale>
      <p:origin x="0" y="0"/>
    </p:cViewPr>
  </p:notesTextViewPr>
  <p:notesViewPr>
    <p:cSldViewPr snapToGrid="0" snapToObjects="1">
      <p:cViewPr varScale="1">
        <p:scale>
          <a:sx n="78" d="100"/>
          <a:sy n="78" d="100"/>
        </p:scale>
        <p:origin x="246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simple1" qsCatId="simple" csTypeId="urn:microsoft.com/office/officeart/2005/8/colors/accent2_5" csCatId="accent2" phldr="1"/>
      <dgm:spPr/>
      <dgm:t>
        <a:bodyPr/>
        <a:lstStyle/>
        <a:p>
          <a:endParaRPr lang="en-US"/>
        </a:p>
      </dgm:t>
    </dgm:pt>
    <dgm:pt modelId="{E254FA3C-7626-498D-ADF9-5ED305D476B7}">
      <dgm:prSet custT="1"/>
      <dgm:spPr/>
      <dgm:t>
        <a:bodyPr/>
        <a:lstStyle/>
        <a:p>
          <a:r>
            <a:rPr lang="en-US" sz="800" baseline="0" dirty="0"/>
            <a:t> Second “Amigo ” ticket closed after migration review</a:t>
          </a:r>
        </a:p>
      </dgm:t>
    </dgm:pt>
    <dgm:pt modelId="{17D75CA5-D1B5-464C-A7BC-7F8D87AFA992}">
      <dgm:prSet custT="1"/>
      <dgm:spPr/>
      <dgm:t>
        <a:bodyPr/>
        <a:lstStyle/>
        <a:p>
          <a:r>
            <a:rPr lang="en-US" sz="800" baseline="0" dirty="0"/>
            <a:t> Raise separate issues for unresolved product specific issues.</a:t>
          </a:r>
        </a:p>
      </dgm:t>
    </dgm:pt>
    <dgm:pt modelId="{E4E8ECE2-7294-4245-A539-B6A4A9278E4A}">
      <dgm:prSet custT="1"/>
      <dgm:spPr/>
      <dgm:t>
        <a:bodyPr/>
        <a:lstStyle/>
        <a:p>
          <a:r>
            <a:rPr lang="en-US" sz="800" baseline="0" dirty="0"/>
            <a:t> Post – migration review  - how did it go? Are there lessons to be learnt? </a:t>
          </a:r>
        </a:p>
      </dgm:t>
    </dgm:pt>
    <dgm:pt modelId="{BB0DABA6-502D-4571-B09F-D7A91686D59C}">
      <dgm:prSet custT="1"/>
      <dgm:spPr/>
      <dgm:t>
        <a:bodyPr/>
        <a:lstStyle/>
        <a:p>
          <a:r>
            <a:rPr lang="en-US" sz="800" baseline="0" dirty="0"/>
            <a:t> Include ‘On Call’ Team</a:t>
          </a:r>
        </a:p>
      </dgm:t>
    </dgm:pt>
    <dgm:pt modelId="{73C9CD7B-F670-4FBE-B8AE-D9C598E33DBC}">
      <dgm:prSet custT="1"/>
      <dgm:spPr/>
      <dgm:t>
        <a:bodyPr/>
        <a:lstStyle/>
        <a:p>
          <a:r>
            <a:rPr lang="en-US" sz="800" baseline="0" dirty="0"/>
            <a:t> Review project plan prior to migration.</a:t>
          </a:r>
        </a:p>
      </dgm:t>
    </dgm:pt>
    <dgm:pt modelId="{F38C75C1-BEAB-4388-BA02-045D9242676D}">
      <dgm:prSet custT="1"/>
      <dgm:spPr>
        <a:blipFill rotWithShape="0">
          <a:blip xmlns:r="http://schemas.openxmlformats.org/officeDocument/2006/relationships" r:embed="rId1"/>
          <a:stretch>
            <a:fillRect/>
          </a:stretch>
        </a:blipFill>
      </dgm:spPr>
      <dgm:t>
        <a:bodyPr/>
        <a:lstStyle/>
        <a:p>
          <a:r>
            <a:rPr lang="en-US" sz="1000" b="1" baseline="0" dirty="0"/>
            <a:t>Customer opens second “Amigo” ticket</a:t>
          </a:r>
        </a:p>
      </dgm:t>
    </dgm:pt>
    <dgm:pt modelId="{14A7D7AB-F8B4-487C-993D-6D9FBD790DFF}" type="sibTrans" cxnId="{7DAA2FE6-E60A-4F74-80AC-812D45A29298}">
      <dgm:prSet/>
      <dgm:spPr/>
      <dgm:t>
        <a:bodyPr/>
        <a:lstStyle/>
        <a:p>
          <a:endParaRPr lang="en-US"/>
        </a:p>
      </dgm:t>
    </dgm:pt>
    <dgm:pt modelId="{454C29AC-0049-4F02-B7EE-2F8A01543CF7}" type="parTrans" cxnId="{7DAA2FE6-E60A-4F74-80AC-812D45A29298}">
      <dgm:prSet/>
      <dgm:spPr/>
      <dgm:t>
        <a:bodyPr/>
        <a:lstStyle/>
        <a:p>
          <a:endParaRPr lang="en-US"/>
        </a:p>
      </dgm:t>
    </dgm:pt>
    <dgm:pt modelId="{4DCC9D28-91DF-467F-8349-35147FDAE403}" type="sibTrans" cxnId="{FA9D1798-9D21-486D-B14C-C43F5FCE0886}">
      <dgm:prSet/>
      <dgm:spPr/>
      <dgm:t>
        <a:bodyPr/>
        <a:lstStyle/>
        <a:p>
          <a:endParaRPr lang="en-GB"/>
        </a:p>
      </dgm:t>
    </dgm:pt>
    <dgm:pt modelId="{06CCABF2-EFEC-4F80-87AB-A50D0B3BFA11}" type="parTrans" cxnId="{FA9D1798-9D21-486D-B14C-C43F5FCE0886}">
      <dgm:prSet/>
      <dgm:spPr/>
      <dgm:t>
        <a:bodyPr/>
        <a:lstStyle/>
        <a:p>
          <a:endParaRPr lang="en-GB"/>
        </a:p>
      </dgm:t>
    </dgm:pt>
    <dgm:pt modelId="{56333320-80CA-4F66-8369-C983CF0FDC2C}" type="sibTrans" cxnId="{6F3FD5A1-F373-48BD-BFA9-029DE86C3604}">
      <dgm:prSet/>
      <dgm:spPr/>
      <dgm:t>
        <a:bodyPr/>
        <a:lstStyle/>
        <a:p>
          <a:endParaRPr lang="en-GB"/>
        </a:p>
      </dgm:t>
    </dgm:pt>
    <dgm:pt modelId="{23E5BC39-0D8E-4F31-8091-6757B2993D42}" type="parTrans" cxnId="{6F3FD5A1-F373-48BD-BFA9-029DE86C3604}">
      <dgm:prSet/>
      <dgm:spPr/>
      <dgm:t>
        <a:bodyPr/>
        <a:lstStyle/>
        <a:p>
          <a:endParaRPr lang="en-GB"/>
        </a:p>
      </dgm:t>
    </dgm:pt>
    <dgm:pt modelId="{910FB672-C049-4DCE-8649-A64B85302A0C}" type="sibTrans" cxnId="{4014B142-63CB-46C0-9E2D-D4F4A07AAAE0}">
      <dgm:prSet/>
      <dgm:spPr/>
      <dgm:t>
        <a:bodyPr/>
        <a:lstStyle/>
        <a:p>
          <a:endParaRPr lang="en-GB"/>
        </a:p>
      </dgm:t>
    </dgm:pt>
    <dgm:pt modelId="{D92A6DBA-6A9B-41F3-8BCB-589AEB131369}" type="parTrans" cxnId="{4014B142-63CB-46C0-9E2D-D4F4A07AAAE0}">
      <dgm:prSet/>
      <dgm:spPr/>
      <dgm:t>
        <a:bodyPr/>
        <a:lstStyle/>
        <a:p>
          <a:endParaRPr lang="en-GB"/>
        </a:p>
      </dgm:t>
    </dgm:pt>
    <dgm:pt modelId="{16486DA0-EB4B-4E89-9710-23372A244E03}" type="sibTrans" cxnId="{CFFC2028-5002-468E-9675-C44D0AA4DF51}">
      <dgm:prSet/>
      <dgm:spPr/>
      <dgm:t>
        <a:bodyPr/>
        <a:lstStyle/>
        <a:p>
          <a:endParaRPr lang="en-GB"/>
        </a:p>
      </dgm:t>
    </dgm:pt>
    <dgm:pt modelId="{28F1A4B9-78D1-4524-84E3-7D9A5288CDDD}" type="parTrans" cxnId="{CFFC2028-5002-468E-9675-C44D0AA4DF51}">
      <dgm:prSet/>
      <dgm:spPr/>
      <dgm:t>
        <a:bodyPr/>
        <a:lstStyle/>
        <a:p>
          <a:endParaRPr lang="en-GB"/>
        </a:p>
      </dgm:t>
    </dgm:pt>
    <dgm:pt modelId="{A24302B9-A077-4804-887F-F4F7D61648A4}" type="sibTrans" cxnId="{6717AED5-7A03-4C0C-AE26-8DD591064161}">
      <dgm:prSet/>
      <dgm:spPr/>
      <dgm:t>
        <a:bodyPr/>
        <a:lstStyle/>
        <a:p>
          <a:endParaRPr lang="en-US"/>
        </a:p>
      </dgm:t>
    </dgm:pt>
    <dgm:pt modelId="{B3DADEB3-136A-4A67-95FD-CCCAE638605C}" type="parTrans" cxnId="{6717AED5-7A03-4C0C-AE26-8DD591064161}">
      <dgm:prSet/>
      <dgm:spPr/>
      <dgm:t>
        <a:bodyPr/>
        <a:lstStyle/>
        <a:p>
          <a:endParaRPr lang="en-US"/>
        </a:p>
      </dgm:t>
    </dgm:pt>
    <dgm:pt modelId="{C1E0C1AF-D6DF-47EF-AABB-6AC10AFB4532}" type="pres">
      <dgm:prSet presAssocID="{E4BF2CC1-E38C-4D2A-9805-3BF582E19A3E}" presName="outerComposite" presStyleCnt="0">
        <dgm:presLayoutVars>
          <dgm:chMax val="5"/>
          <dgm:dir/>
          <dgm:resizeHandles val="exact"/>
        </dgm:presLayoutVars>
      </dgm:prSet>
      <dgm:spPr/>
    </dgm:pt>
    <dgm:pt modelId="{28F08ACD-352F-4946-B69B-9EA2F6A24187}" type="pres">
      <dgm:prSet presAssocID="{E4BF2CC1-E38C-4D2A-9805-3BF582E19A3E}" presName="dummyMaxCanvas" presStyleCnt="0">
        <dgm:presLayoutVars/>
      </dgm:prSet>
      <dgm:spPr/>
    </dgm:pt>
    <dgm:pt modelId="{4C716ED2-EA60-4F50-9FD2-C6F8A534919F}" type="pres">
      <dgm:prSet presAssocID="{E4BF2CC1-E38C-4D2A-9805-3BF582E19A3E}" presName="OneNode_1" presStyleLbl="node1" presStyleIdx="0" presStyleCnt="1" custScaleY="200000">
        <dgm:presLayoutVars>
          <dgm:bulletEnabled val="1"/>
        </dgm:presLayoutVars>
      </dgm:prSet>
      <dgm:spPr/>
    </dgm:pt>
  </dgm:ptLst>
  <dgm:cxnLst>
    <dgm:cxn modelId="{CFFC2028-5002-468E-9675-C44D0AA4DF51}" srcId="{F38C75C1-BEAB-4388-BA02-045D9242676D}" destId="{BB0DABA6-502D-4571-B09F-D7A91686D59C}" srcOrd="1" destOrd="0" parTransId="{28F1A4B9-78D1-4524-84E3-7D9A5288CDDD}" sibTransId="{16486DA0-EB4B-4E89-9710-23372A244E03}"/>
    <dgm:cxn modelId="{03C2875D-2A55-4D1E-B64E-80447D5672FF}" type="presOf" srcId="{E4E8ECE2-7294-4245-A539-B6A4A9278E4A}" destId="{4C716ED2-EA60-4F50-9FD2-C6F8A534919F}" srcOrd="0" destOrd="3" presId="urn:microsoft.com/office/officeart/2005/8/layout/vProcess5"/>
    <dgm:cxn modelId="{4014B142-63CB-46C0-9E2D-D4F4A07AAAE0}" srcId="{F38C75C1-BEAB-4388-BA02-045D9242676D}" destId="{E4E8ECE2-7294-4245-A539-B6A4A9278E4A}" srcOrd="2" destOrd="0" parTransId="{D92A6DBA-6A9B-41F3-8BCB-589AEB131369}" sibTransId="{910FB672-C049-4DCE-8649-A64B85302A0C}"/>
    <dgm:cxn modelId="{BAF91878-89E8-4CB7-BA17-5CD7C6CB9EB8}" type="presOf" srcId="{E254FA3C-7626-498D-ADF9-5ED305D476B7}" destId="{4C716ED2-EA60-4F50-9FD2-C6F8A534919F}" srcOrd="0" destOrd="5" presId="urn:microsoft.com/office/officeart/2005/8/layout/vProcess5"/>
    <dgm:cxn modelId="{AA237D90-24C1-4689-8B11-5D449A01F1DB}" type="presOf" srcId="{17D75CA5-D1B5-464C-A7BC-7F8D87AFA992}" destId="{4C716ED2-EA60-4F50-9FD2-C6F8A534919F}" srcOrd="0" destOrd="4" presId="urn:microsoft.com/office/officeart/2005/8/layout/vProcess5"/>
    <dgm:cxn modelId="{FA9D1798-9D21-486D-B14C-C43F5FCE0886}" srcId="{F38C75C1-BEAB-4388-BA02-045D9242676D}" destId="{E254FA3C-7626-498D-ADF9-5ED305D476B7}" srcOrd="4" destOrd="0" parTransId="{06CCABF2-EFEC-4F80-87AB-A50D0B3BFA11}" sibTransId="{4DCC9D28-91DF-467F-8349-35147FDAE403}"/>
    <dgm:cxn modelId="{6F3FD5A1-F373-48BD-BFA9-029DE86C3604}" srcId="{F38C75C1-BEAB-4388-BA02-045D9242676D}" destId="{17D75CA5-D1B5-464C-A7BC-7F8D87AFA992}" srcOrd="3" destOrd="0" parTransId="{23E5BC39-0D8E-4F31-8091-6757B2993D42}" sibTransId="{56333320-80CA-4F66-8369-C983CF0FDC2C}"/>
    <dgm:cxn modelId="{857BA2C6-4E17-472B-980D-E88E4532A106}" type="presOf" srcId="{BB0DABA6-502D-4571-B09F-D7A91686D59C}" destId="{4C716ED2-EA60-4F50-9FD2-C6F8A534919F}" srcOrd="0" destOrd="2" presId="urn:microsoft.com/office/officeart/2005/8/layout/vProcess5"/>
    <dgm:cxn modelId="{F74F40CE-276C-4A4B-9A4B-A7B72500C2B5}" type="presOf" srcId="{F38C75C1-BEAB-4388-BA02-045D9242676D}" destId="{4C716ED2-EA60-4F50-9FD2-C6F8A534919F}" srcOrd="0" destOrd="0" presId="urn:microsoft.com/office/officeart/2005/8/layout/vProcess5"/>
    <dgm:cxn modelId="{6717AED5-7A03-4C0C-AE26-8DD591064161}" srcId="{F38C75C1-BEAB-4388-BA02-045D9242676D}" destId="{73C9CD7B-F670-4FBE-B8AE-D9C598E33DBC}" srcOrd="0" destOrd="0" parTransId="{B3DADEB3-136A-4A67-95FD-CCCAE638605C}" sibTransId="{A24302B9-A077-4804-887F-F4F7D61648A4}"/>
    <dgm:cxn modelId="{21DDC3E1-D055-412F-882D-973279DEA02D}" type="presOf" srcId="{73C9CD7B-F670-4FBE-B8AE-D9C598E33DBC}" destId="{4C716ED2-EA60-4F50-9FD2-C6F8A534919F}" srcOrd="0" destOrd="1" presId="urn:microsoft.com/office/officeart/2005/8/layout/vProcess5"/>
    <dgm:cxn modelId="{1C2BBEE5-891B-4E8F-8575-6229763A1259}" type="presOf" srcId="{E4BF2CC1-E38C-4D2A-9805-3BF582E19A3E}" destId="{C1E0C1AF-D6DF-47EF-AABB-6AC10AFB4532}" srcOrd="0" destOrd="0" presId="urn:microsoft.com/office/officeart/2005/8/layout/vProcess5"/>
    <dgm:cxn modelId="{7DAA2FE6-E60A-4F74-80AC-812D45A29298}" srcId="{E4BF2CC1-E38C-4D2A-9805-3BF582E19A3E}" destId="{F38C75C1-BEAB-4388-BA02-045D9242676D}" srcOrd="0" destOrd="0" parTransId="{454C29AC-0049-4F02-B7EE-2F8A01543CF7}" sibTransId="{14A7D7AB-F8B4-487C-993D-6D9FBD790DFF}"/>
    <dgm:cxn modelId="{F62C7C8A-5182-4BE3-9ED4-0231F2DD7889}" type="presParOf" srcId="{C1E0C1AF-D6DF-47EF-AABB-6AC10AFB4532}" destId="{28F08ACD-352F-4946-B69B-9EA2F6A24187}" srcOrd="0" destOrd="0" presId="urn:microsoft.com/office/officeart/2005/8/layout/vProcess5"/>
    <dgm:cxn modelId="{EF641C2F-637B-49D8-A10E-18E7A99CC09C}" type="presParOf" srcId="{C1E0C1AF-D6DF-47EF-AABB-6AC10AFB4532}" destId="{4C716ED2-EA60-4F50-9FD2-C6F8A534919F}" srcOrd="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3d2" qsCatId="3D" csTypeId="urn:microsoft.com/office/officeart/2005/8/colors/colorful2" csCatId="colorful" phldr="1"/>
      <dgm:spPr/>
      <dgm:t>
        <a:bodyPr/>
        <a:lstStyle/>
        <a:p>
          <a:endParaRPr lang="en-US"/>
        </a:p>
      </dgm:t>
    </dgm:pt>
    <dgm:pt modelId="{C1E0C1AF-D6DF-47EF-AABB-6AC10AFB4532}" type="pres">
      <dgm:prSet presAssocID="{E4BF2CC1-E38C-4D2A-9805-3BF582E19A3E}" presName="outerComposite" presStyleCnt="0">
        <dgm:presLayoutVars>
          <dgm:chMax val="5"/>
          <dgm:dir/>
          <dgm:resizeHandles val="exact"/>
        </dgm:presLayoutVars>
      </dgm:prSet>
      <dgm:spPr/>
    </dgm:pt>
    <dgm:pt modelId="{28F08ACD-352F-4946-B69B-9EA2F6A24187}" type="pres">
      <dgm:prSet presAssocID="{E4BF2CC1-E38C-4D2A-9805-3BF582E19A3E}" presName="dummyMaxCanvas" presStyleCnt="0">
        <dgm:presLayoutVars/>
      </dgm:prSet>
      <dgm:spPr/>
    </dgm:pt>
  </dgm:ptLst>
  <dgm:cxnLst>
    <dgm:cxn modelId="{F242DED3-7F32-4F58-9DE9-E704784B292F}" type="presOf" srcId="{E4BF2CC1-E38C-4D2A-9805-3BF582E19A3E}" destId="{C1E0C1AF-D6DF-47EF-AABB-6AC10AFB4532}" srcOrd="0" destOrd="0" presId="urn:microsoft.com/office/officeart/2005/8/layout/vProcess5"/>
    <dgm:cxn modelId="{4439AA92-45E7-4FC9-BA97-009163FB170A}" type="presParOf" srcId="{C1E0C1AF-D6DF-47EF-AABB-6AC10AFB4532}" destId="{28F08ACD-352F-4946-B69B-9EA2F6A24187}" srcOrd="0" destOrd="0" presId="urn:microsoft.com/office/officeart/2005/8/layout/vProcess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simple1" qsCatId="simple" csTypeId="urn:microsoft.com/office/officeart/2005/8/colors/accent2_5" csCatId="accent2" phldr="1"/>
      <dgm:spPr/>
      <dgm:t>
        <a:bodyPr/>
        <a:lstStyle/>
        <a:p>
          <a:endParaRPr lang="en-US"/>
        </a:p>
      </dgm:t>
    </dgm:pt>
    <dgm:pt modelId="{16C61669-3BF8-487E-BC62-BF6C62E053FB}">
      <dgm:prSet phldrT="[Text]" custT="1"/>
      <dgm:spPr/>
      <dgm:t>
        <a:bodyPr/>
        <a:lstStyle/>
        <a:p>
          <a:r>
            <a:rPr lang="en-US" sz="1000" b="1" baseline="0" dirty="0">
              <a:latin typeface="+mn-lt"/>
            </a:rPr>
            <a:t>Customer opens first “Amigo” ticket</a:t>
          </a:r>
          <a:endParaRPr lang="en-US" sz="1000" b="1" dirty="0">
            <a:latin typeface="+mn-lt"/>
          </a:endParaRPr>
        </a:p>
      </dgm:t>
    </dgm:pt>
    <dgm:pt modelId="{32B8DEF2-A8D5-41EE-90C0-020A94C0FBEB}" type="parTrans" cxnId="{66400FB0-87C7-47D4-B754-E08AA35F2547}">
      <dgm:prSet/>
      <dgm:spPr/>
      <dgm:t>
        <a:bodyPr/>
        <a:lstStyle/>
        <a:p>
          <a:endParaRPr lang="en-US"/>
        </a:p>
      </dgm:t>
    </dgm:pt>
    <dgm:pt modelId="{BDF1D6C6-4138-4A97-B688-44D00AE5DE93}" type="sibTrans" cxnId="{66400FB0-87C7-47D4-B754-E08AA35F2547}">
      <dgm:prSet/>
      <dgm:spPr/>
      <dgm:t>
        <a:bodyPr/>
        <a:lstStyle/>
        <a:p>
          <a:endParaRPr lang="en-US"/>
        </a:p>
      </dgm:t>
    </dgm:pt>
    <dgm:pt modelId="{3DEA55A6-F1D1-4EA3-AC14-4063E86CE801}">
      <dgm:prSet custT="1"/>
      <dgm:spPr/>
      <dgm:t>
        <a:bodyPr/>
        <a:lstStyle/>
        <a:p>
          <a:r>
            <a:rPr lang="en-US" sz="1000" b="1" baseline="0" dirty="0"/>
            <a:t>Support enables customer to build migration project plan  </a:t>
          </a:r>
        </a:p>
      </dgm:t>
    </dgm:pt>
    <dgm:pt modelId="{AFCD58B6-AC6D-40E2-A590-CE9C8C0BEC5F}" type="parTrans" cxnId="{7CB58941-79C8-4876-8FBF-954034ECE09C}">
      <dgm:prSet/>
      <dgm:spPr/>
      <dgm:t>
        <a:bodyPr/>
        <a:lstStyle/>
        <a:p>
          <a:endParaRPr lang="en-US"/>
        </a:p>
      </dgm:t>
    </dgm:pt>
    <dgm:pt modelId="{AFCEE161-3645-46A2-9B5E-7F019F16C666}" type="sibTrans" cxnId="{7CB58941-79C8-4876-8FBF-954034ECE09C}">
      <dgm:prSet/>
      <dgm:spPr/>
      <dgm:t>
        <a:bodyPr/>
        <a:lstStyle/>
        <a:p>
          <a:endParaRPr lang="en-US"/>
        </a:p>
      </dgm:t>
    </dgm:pt>
    <dgm:pt modelId="{CF2E5D46-EA8B-4E82-BBD3-6FF08E375421}">
      <dgm:prSet custT="1"/>
      <dgm:spPr/>
      <dgm:t>
        <a:bodyPr/>
        <a:lstStyle/>
        <a:p>
          <a:r>
            <a:rPr lang="en-US" sz="1000" b="1" baseline="0" dirty="0"/>
            <a:t>Customer creates migration project plan</a:t>
          </a:r>
        </a:p>
      </dgm:t>
    </dgm:pt>
    <dgm:pt modelId="{558A2A18-FC0F-4F14-9938-F1585C35EABF}" type="parTrans" cxnId="{11633370-E8DE-415A-8D56-82440B7768EF}">
      <dgm:prSet/>
      <dgm:spPr/>
      <dgm:t>
        <a:bodyPr/>
        <a:lstStyle/>
        <a:p>
          <a:endParaRPr lang="en-US"/>
        </a:p>
      </dgm:t>
    </dgm:pt>
    <dgm:pt modelId="{B765C118-1B49-450D-85A5-5A5AFD9AD219}" type="sibTrans" cxnId="{11633370-E8DE-415A-8D56-82440B7768EF}">
      <dgm:prSet/>
      <dgm:spPr/>
      <dgm:t>
        <a:bodyPr/>
        <a:lstStyle/>
        <a:p>
          <a:endParaRPr lang="en-US"/>
        </a:p>
      </dgm:t>
    </dgm:pt>
    <dgm:pt modelId="{5D4D572D-0FBE-4A33-85C5-399B7CB20520}">
      <dgm:prSet phldrT="[Text]" custT="1"/>
      <dgm:spPr/>
      <dgm:t>
        <a:bodyPr/>
        <a:lstStyle/>
        <a:p>
          <a:r>
            <a:rPr lang="en-US" sz="800" dirty="0">
              <a:latin typeface="+mn-lt"/>
            </a:rPr>
            <a:t> Mechanism to track communication with customer</a:t>
          </a:r>
        </a:p>
      </dgm:t>
    </dgm:pt>
    <dgm:pt modelId="{35BD6EAC-FFC6-4472-BF74-ED7053FE68B0}" type="parTrans" cxnId="{FAB5D054-1F1F-4FFE-A2C9-72E2FC586650}">
      <dgm:prSet/>
      <dgm:spPr/>
      <dgm:t>
        <a:bodyPr/>
        <a:lstStyle/>
        <a:p>
          <a:endParaRPr lang="en-US"/>
        </a:p>
      </dgm:t>
    </dgm:pt>
    <dgm:pt modelId="{9C957DCE-EBA1-428D-912D-512E98E874E5}" type="sibTrans" cxnId="{FAB5D054-1F1F-4FFE-A2C9-72E2FC586650}">
      <dgm:prSet/>
      <dgm:spPr/>
      <dgm:t>
        <a:bodyPr/>
        <a:lstStyle/>
        <a:p>
          <a:endParaRPr lang="en-US"/>
        </a:p>
      </dgm:t>
    </dgm:pt>
    <dgm:pt modelId="{DD14F692-2544-448A-8844-399B0A3491DE}">
      <dgm:prSet phldrT="[Text]" custT="1"/>
      <dgm:spPr/>
      <dgm:t>
        <a:bodyPr/>
        <a:lstStyle/>
        <a:p>
          <a:r>
            <a:rPr lang="en-US" sz="800" dirty="0">
              <a:latin typeface="+mn-lt"/>
            </a:rPr>
            <a:t> Provides repository for historical information</a:t>
          </a:r>
        </a:p>
      </dgm:t>
    </dgm:pt>
    <dgm:pt modelId="{C559A373-A46C-493A-934C-33D6BC58C9A2}" type="parTrans" cxnId="{9750F6FC-C9C7-4A12-9F52-45D3646E1C7E}">
      <dgm:prSet/>
      <dgm:spPr/>
      <dgm:t>
        <a:bodyPr/>
        <a:lstStyle/>
        <a:p>
          <a:endParaRPr lang="en-US"/>
        </a:p>
      </dgm:t>
    </dgm:pt>
    <dgm:pt modelId="{E66320A3-48CE-4D56-974B-6442B1AF4C06}" type="sibTrans" cxnId="{9750F6FC-C9C7-4A12-9F52-45D3646E1C7E}">
      <dgm:prSet/>
      <dgm:spPr/>
      <dgm:t>
        <a:bodyPr/>
        <a:lstStyle/>
        <a:p>
          <a:endParaRPr lang="en-US"/>
        </a:p>
      </dgm:t>
    </dgm:pt>
    <dgm:pt modelId="{A9F98252-DB6F-4F93-9D79-67C9824D903A}">
      <dgm:prSet custT="1"/>
      <dgm:spPr/>
      <dgm:t>
        <a:bodyPr/>
        <a:lstStyle/>
        <a:p>
          <a:r>
            <a:rPr lang="en-US" sz="800" baseline="0" dirty="0"/>
            <a:t> Support works with customer to understand their environment and migration requirements. (via Phone/webex/email)</a:t>
          </a:r>
        </a:p>
      </dgm:t>
    </dgm:pt>
    <dgm:pt modelId="{3F2C8ADF-EA14-4D97-AB4B-EBD2568BC5B6}" type="parTrans" cxnId="{B3185768-DC1C-43BA-8FD7-957B33606C5C}">
      <dgm:prSet/>
      <dgm:spPr/>
      <dgm:t>
        <a:bodyPr/>
        <a:lstStyle/>
        <a:p>
          <a:endParaRPr lang="en-US"/>
        </a:p>
      </dgm:t>
    </dgm:pt>
    <dgm:pt modelId="{252FA7F1-98C3-4509-BDD7-77818A849DFC}" type="sibTrans" cxnId="{B3185768-DC1C-43BA-8FD7-957B33606C5C}">
      <dgm:prSet/>
      <dgm:spPr/>
      <dgm:t>
        <a:bodyPr/>
        <a:lstStyle/>
        <a:p>
          <a:endParaRPr lang="en-US"/>
        </a:p>
      </dgm:t>
    </dgm:pt>
    <dgm:pt modelId="{75095C14-764E-4B57-BA65-A97A02FDC36C}">
      <dgm:prSet custT="1"/>
      <dgm:spPr/>
      <dgm:t>
        <a:bodyPr/>
        <a:lstStyle/>
        <a:p>
          <a:r>
            <a:rPr lang="en-US" sz="800" baseline="0" dirty="0"/>
            <a:t> First ticket closed if no more questions at this time - new ticket is opened for next phase. </a:t>
          </a:r>
        </a:p>
      </dgm:t>
    </dgm:pt>
    <dgm:pt modelId="{FD938AA5-795F-4B61-8722-03110824F431}" type="parTrans" cxnId="{4B7D5C76-502D-4C21-91C4-6FE360D11633}">
      <dgm:prSet/>
      <dgm:spPr/>
      <dgm:t>
        <a:bodyPr/>
        <a:lstStyle/>
        <a:p>
          <a:endParaRPr lang="en-US"/>
        </a:p>
      </dgm:t>
    </dgm:pt>
    <dgm:pt modelId="{C699BC6B-6B41-4081-920A-953A9CAA9A5A}" type="sibTrans" cxnId="{4B7D5C76-502D-4C21-91C4-6FE360D11633}">
      <dgm:prSet/>
      <dgm:spPr/>
      <dgm:t>
        <a:bodyPr/>
        <a:lstStyle/>
        <a:p>
          <a:endParaRPr lang="en-US"/>
        </a:p>
      </dgm:t>
    </dgm:pt>
    <dgm:pt modelId="{7C876C6C-67D9-4DB3-96F8-ECED164B587F}">
      <dgm:prSet custT="1"/>
      <dgm:spPr/>
      <dgm:t>
        <a:bodyPr/>
        <a:lstStyle/>
        <a:p>
          <a:r>
            <a:rPr lang="en-US" sz="800" baseline="0" dirty="0"/>
            <a:t> Provide details of BMC Services migration offerings</a:t>
          </a:r>
        </a:p>
      </dgm:t>
    </dgm:pt>
    <dgm:pt modelId="{D2BAE2E7-0025-42D6-9EFB-4A52D3408EEE}" type="parTrans" cxnId="{50CF8ED6-E1A7-4FFD-95E4-196AEDBFF031}">
      <dgm:prSet/>
      <dgm:spPr/>
      <dgm:t>
        <a:bodyPr/>
        <a:lstStyle/>
        <a:p>
          <a:endParaRPr lang="en-GB"/>
        </a:p>
      </dgm:t>
    </dgm:pt>
    <dgm:pt modelId="{F8789B29-2851-4384-B630-0F5128D21153}" type="sibTrans" cxnId="{50CF8ED6-E1A7-4FFD-95E4-196AEDBFF031}">
      <dgm:prSet/>
      <dgm:spPr/>
      <dgm:t>
        <a:bodyPr/>
        <a:lstStyle/>
        <a:p>
          <a:endParaRPr lang="en-GB"/>
        </a:p>
      </dgm:t>
    </dgm:pt>
    <dgm:pt modelId="{7F91EC86-7C59-4D24-BAE2-FEE91622E2F7}">
      <dgm:prSet custT="1"/>
      <dgm:spPr/>
      <dgm:t>
        <a:bodyPr/>
        <a:lstStyle/>
        <a:p>
          <a:r>
            <a:rPr lang="en-US" sz="800" baseline="0" dirty="0"/>
            <a:t> Product specific questions raised as separate issues and tracked from this ‘Amigo’ issue.</a:t>
          </a:r>
        </a:p>
      </dgm:t>
    </dgm:pt>
    <dgm:pt modelId="{7EACFAAF-E917-4502-8949-4F1921095630}" type="parTrans" cxnId="{55E5405C-3042-4EBC-A238-9CBF4D44304F}">
      <dgm:prSet/>
      <dgm:spPr/>
      <dgm:t>
        <a:bodyPr/>
        <a:lstStyle/>
        <a:p>
          <a:endParaRPr lang="en-GB"/>
        </a:p>
      </dgm:t>
    </dgm:pt>
    <dgm:pt modelId="{ACA11D13-B769-4288-95F9-AA27CD416069}" type="sibTrans" cxnId="{55E5405C-3042-4EBC-A238-9CBF4D44304F}">
      <dgm:prSet/>
      <dgm:spPr/>
      <dgm:t>
        <a:bodyPr/>
        <a:lstStyle/>
        <a:p>
          <a:endParaRPr lang="en-GB"/>
        </a:p>
      </dgm:t>
    </dgm:pt>
    <dgm:pt modelId="{D313CD6C-F665-4FC5-A54F-D1E37D3A6FD9}">
      <dgm:prSet custT="1"/>
      <dgm:spPr/>
      <dgm:t>
        <a:bodyPr/>
        <a:lstStyle/>
        <a:p>
          <a:r>
            <a:rPr lang="en-US" sz="1100" baseline="0" dirty="0"/>
            <a:t> </a:t>
          </a:r>
          <a:r>
            <a:rPr lang="en-US" sz="800" baseline="0" dirty="0"/>
            <a:t>Migration date discussed – If date known ‘On Call’ team identified and included in discussions</a:t>
          </a:r>
        </a:p>
      </dgm:t>
    </dgm:pt>
    <dgm:pt modelId="{36FE4B74-B4EF-4528-ACF6-11F0DB06B69F}" type="parTrans" cxnId="{34A693E9-42A6-4C5F-8230-C5BFC825F7CA}">
      <dgm:prSet/>
      <dgm:spPr/>
      <dgm:t>
        <a:bodyPr/>
        <a:lstStyle/>
        <a:p>
          <a:endParaRPr lang="en-GB"/>
        </a:p>
      </dgm:t>
    </dgm:pt>
    <dgm:pt modelId="{88476632-9D61-4C91-83D2-8D502223E77A}" type="sibTrans" cxnId="{34A693E9-42A6-4C5F-8230-C5BFC825F7CA}">
      <dgm:prSet/>
      <dgm:spPr/>
      <dgm:t>
        <a:bodyPr/>
        <a:lstStyle/>
        <a:p>
          <a:endParaRPr lang="en-GB"/>
        </a:p>
      </dgm:t>
    </dgm:pt>
    <dgm:pt modelId="{4712F464-088C-4D64-B5C4-5C2AA672F903}">
      <dgm:prSet custT="1"/>
      <dgm:spPr/>
      <dgm:t>
        <a:bodyPr/>
        <a:lstStyle/>
        <a:p>
          <a:r>
            <a:rPr lang="en-US" sz="800" baseline="0" dirty="0"/>
            <a:t> Support owns the ticket and includes Engineering and/or CSM as required</a:t>
          </a:r>
        </a:p>
      </dgm:t>
    </dgm:pt>
    <dgm:pt modelId="{0AC87047-AC16-4ABE-9A76-94D9F7B11AE3}" type="parTrans" cxnId="{5E112ECB-4B11-455F-82AD-6D1B112F09A5}">
      <dgm:prSet/>
      <dgm:spPr/>
      <dgm:t>
        <a:bodyPr/>
        <a:lstStyle/>
        <a:p>
          <a:endParaRPr lang="en-GB"/>
        </a:p>
      </dgm:t>
    </dgm:pt>
    <dgm:pt modelId="{CC748385-34ED-4FD4-AE3B-B66836EC79E4}" type="sibTrans" cxnId="{5E112ECB-4B11-455F-82AD-6D1B112F09A5}">
      <dgm:prSet/>
      <dgm:spPr/>
      <dgm:t>
        <a:bodyPr/>
        <a:lstStyle/>
        <a:p>
          <a:endParaRPr lang="en-GB"/>
        </a:p>
      </dgm:t>
    </dgm:pt>
    <dgm:pt modelId="{4B80E1CB-AD4E-43B6-8902-6356D77F67BB}">
      <dgm:prSet custT="1"/>
      <dgm:spPr/>
      <dgm:t>
        <a:bodyPr/>
        <a:lstStyle/>
        <a:p>
          <a:r>
            <a:rPr lang="en-US" sz="800" baseline="0" dirty="0"/>
            <a:t> Support provides relevant product documentation/ KA’s etc. to support customer requirements</a:t>
          </a:r>
        </a:p>
      </dgm:t>
    </dgm:pt>
    <dgm:pt modelId="{6BD13090-4E8B-451A-A15A-4AE54BEF9F8D}" type="parTrans" cxnId="{7381F471-F0A2-49AC-821B-92ECD916308D}">
      <dgm:prSet/>
      <dgm:spPr/>
      <dgm:t>
        <a:bodyPr/>
        <a:lstStyle/>
        <a:p>
          <a:endParaRPr lang="en-GB"/>
        </a:p>
      </dgm:t>
    </dgm:pt>
    <dgm:pt modelId="{CA960C80-711F-417A-930E-D5682A18F8C7}" type="sibTrans" cxnId="{7381F471-F0A2-49AC-821B-92ECD916308D}">
      <dgm:prSet/>
      <dgm:spPr/>
      <dgm:t>
        <a:bodyPr/>
        <a:lstStyle/>
        <a:p>
          <a:endParaRPr lang="en-GB"/>
        </a:p>
      </dgm:t>
    </dgm:pt>
    <dgm:pt modelId="{C6FA802D-D522-4D5E-B30C-75708B5A2B59}">
      <dgm:prSet custT="1"/>
      <dgm:spPr/>
      <dgm:t>
        <a:bodyPr/>
        <a:lstStyle/>
        <a:p>
          <a:r>
            <a:rPr lang="en-US" sz="800" baseline="0" dirty="0"/>
            <a:t> Recommend minimum delay of 2-3 days between first and second “Amigo” tickets. </a:t>
          </a:r>
        </a:p>
      </dgm:t>
    </dgm:pt>
    <dgm:pt modelId="{1D1362C0-E2E8-48A8-9086-21C04618A536}" type="parTrans" cxnId="{971F48AA-F37E-4BB2-9D95-EBE9F52A38E8}">
      <dgm:prSet/>
      <dgm:spPr/>
      <dgm:t>
        <a:bodyPr/>
        <a:lstStyle/>
        <a:p>
          <a:endParaRPr lang="en-GB"/>
        </a:p>
      </dgm:t>
    </dgm:pt>
    <dgm:pt modelId="{07C440DA-1BDA-41C6-83FB-0C8C20E450F1}" type="sibTrans" cxnId="{971F48AA-F37E-4BB2-9D95-EBE9F52A38E8}">
      <dgm:prSet/>
      <dgm:spPr/>
      <dgm:t>
        <a:bodyPr/>
        <a:lstStyle/>
        <a:p>
          <a:endParaRPr lang="en-GB"/>
        </a:p>
      </dgm:t>
    </dgm:pt>
    <dgm:pt modelId="{E254FA3C-7626-498D-ADF9-5ED305D476B7}">
      <dgm:prSet custT="1"/>
      <dgm:spPr/>
      <dgm:t>
        <a:bodyPr/>
        <a:lstStyle/>
        <a:p>
          <a:r>
            <a:rPr lang="en-US" sz="800" baseline="0" dirty="0"/>
            <a:t> Second “Amigo ” ticket closed after migration review</a:t>
          </a:r>
        </a:p>
      </dgm:t>
    </dgm:pt>
    <dgm:pt modelId="{17D75CA5-D1B5-464C-A7BC-7F8D87AFA992}">
      <dgm:prSet custT="1"/>
      <dgm:spPr/>
      <dgm:t>
        <a:bodyPr/>
        <a:lstStyle/>
        <a:p>
          <a:r>
            <a:rPr lang="en-US" sz="800" baseline="0" dirty="0"/>
            <a:t> Raise separate issues for unresolved product specific issues.</a:t>
          </a:r>
        </a:p>
      </dgm:t>
    </dgm:pt>
    <dgm:pt modelId="{E4E8ECE2-7294-4245-A539-B6A4A9278E4A}">
      <dgm:prSet custT="1"/>
      <dgm:spPr/>
      <dgm:t>
        <a:bodyPr/>
        <a:lstStyle/>
        <a:p>
          <a:r>
            <a:rPr lang="en-US" sz="800" baseline="0" dirty="0"/>
            <a:t> Post – migration review  - how did it go? Are there lessons to be learnt? </a:t>
          </a:r>
        </a:p>
      </dgm:t>
    </dgm:pt>
    <dgm:pt modelId="{BB0DABA6-502D-4571-B09F-D7A91686D59C}">
      <dgm:prSet custT="1"/>
      <dgm:spPr/>
      <dgm:t>
        <a:bodyPr/>
        <a:lstStyle/>
        <a:p>
          <a:r>
            <a:rPr lang="en-US" sz="800" baseline="0" dirty="0"/>
            <a:t> Include ‘On Call’ Team</a:t>
          </a:r>
        </a:p>
      </dgm:t>
    </dgm:pt>
    <dgm:pt modelId="{73C9CD7B-F670-4FBE-B8AE-D9C598E33DBC}">
      <dgm:prSet custT="1"/>
      <dgm:spPr/>
      <dgm:t>
        <a:bodyPr/>
        <a:lstStyle/>
        <a:p>
          <a:r>
            <a:rPr lang="en-US" sz="800" baseline="0" dirty="0"/>
            <a:t> Review project plan prior to migration.</a:t>
          </a:r>
        </a:p>
      </dgm:t>
    </dgm:pt>
    <dgm:pt modelId="{F38C75C1-BEAB-4388-BA02-045D9242676D}">
      <dgm:prSet custT="1"/>
      <dgm:spPr/>
      <dgm:t>
        <a:bodyPr/>
        <a:lstStyle/>
        <a:p>
          <a:r>
            <a:rPr lang="en-US" sz="1000" b="1" baseline="0" dirty="0"/>
            <a:t>Customer opens second “Amigo” ticket</a:t>
          </a:r>
        </a:p>
      </dgm:t>
    </dgm:pt>
    <dgm:pt modelId="{14A7D7AB-F8B4-487C-993D-6D9FBD790DFF}" type="sibTrans" cxnId="{7DAA2FE6-E60A-4F74-80AC-812D45A29298}">
      <dgm:prSet/>
      <dgm:spPr/>
      <dgm:t>
        <a:bodyPr/>
        <a:lstStyle/>
        <a:p>
          <a:endParaRPr lang="en-US"/>
        </a:p>
      </dgm:t>
    </dgm:pt>
    <dgm:pt modelId="{454C29AC-0049-4F02-B7EE-2F8A01543CF7}" type="parTrans" cxnId="{7DAA2FE6-E60A-4F74-80AC-812D45A29298}">
      <dgm:prSet/>
      <dgm:spPr/>
      <dgm:t>
        <a:bodyPr/>
        <a:lstStyle/>
        <a:p>
          <a:endParaRPr lang="en-US"/>
        </a:p>
      </dgm:t>
    </dgm:pt>
    <dgm:pt modelId="{4DCC9D28-91DF-467F-8349-35147FDAE403}" type="sibTrans" cxnId="{FA9D1798-9D21-486D-B14C-C43F5FCE0886}">
      <dgm:prSet/>
      <dgm:spPr/>
      <dgm:t>
        <a:bodyPr/>
        <a:lstStyle/>
        <a:p>
          <a:endParaRPr lang="en-GB"/>
        </a:p>
      </dgm:t>
    </dgm:pt>
    <dgm:pt modelId="{06CCABF2-EFEC-4F80-87AB-A50D0B3BFA11}" type="parTrans" cxnId="{FA9D1798-9D21-486D-B14C-C43F5FCE0886}">
      <dgm:prSet/>
      <dgm:spPr/>
      <dgm:t>
        <a:bodyPr/>
        <a:lstStyle/>
        <a:p>
          <a:endParaRPr lang="en-GB"/>
        </a:p>
      </dgm:t>
    </dgm:pt>
    <dgm:pt modelId="{56333320-80CA-4F66-8369-C983CF0FDC2C}" type="sibTrans" cxnId="{6F3FD5A1-F373-48BD-BFA9-029DE86C3604}">
      <dgm:prSet/>
      <dgm:spPr/>
      <dgm:t>
        <a:bodyPr/>
        <a:lstStyle/>
        <a:p>
          <a:endParaRPr lang="en-GB"/>
        </a:p>
      </dgm:t>
    </dgm:pt>
    <dgm:pt modelId="{23E5BC39-0D8E-4F31-8091-6757B2993D42}" type="parTrans" cxnId="{6F3FD5A1-F373-48BD-BFA9-029DE86C3604}">
      <dgm:prSet/>
      <dgm:spPr/>
      <dgm:t>
        <a:bodyPr/>
        <a:lstStyle/>
        <a:p>
          <a:endParaRPr lang="en-GB"/>
        </a:p>
      </dgm:t>
    </dgm:pt>
    <dgm:pt modelId="{910FB672-C049-4DCE-8649-A64B85302A0C}" type="sibTrans" cxnId="{4014B142-63CB-46C0-9E2D-D4F4A07AAAE0}">
      <dgm:prSet/>
      <dgm:spPr/>
      <dgm:t>
        <a:bodyPr/>
        <a:lstStyle/>
        <a:p>
          <a:endParaRPr lang="en-GB"/>
        </a:p>
      </dgm:t>
    </dgm:pt>
    <dgm:pt modelId="{D92A6DBA-6A9B-41F3-8BCB-589AEB131369}" type="parTrans" cxnId="{4014B142-63CB-46C0-9E2D-D4F4A07AAAE0}">
      <dgm:prSet/>
      <dgm:spPr/>
      <dgm:t>
        <a:bodyPr/>
        <a:lstStyle/>
        <a:p>
          <a:endParaRPr lang="en-GB"/>
        </a:p>
      </dgm:t>
    </dgm:pt>
    <dgm:pt modelId="{16486DA0-EB4B-4E89-9710-23372A244E03}" type="sibTrans" cxnId="{CFFC2028-5002-468E-9675-C44D0AA4DF51}">
      <dgm:prSet/>
      <dgm:spPr/>
      <dgm:t>
        <a:bodyPr/>
        <a:lstStyle/>
        <a:p>
          <a:endParaRPr lang="en-GB"/>
        </a:p>
      </dgm:t>
    </dgm:pt>
    <dgm:pt modelId="{28F1A4B9-78D1-4524-84E3-7D9A5288CDDD}" type="parTrans" cxnId="{CFFC2028-5002-468E-9675-C44D0AA4DF51}">
      <dgm:prSet/>
      <dgm:spPr/>
      <dgm:t>
        <a:bodyPr/>
        <a:lstStyle/>
        <a:p>
          <a:endParaRPr lang="en-GB"/>
        </a:p>
      </dgm:t>
    </dgm:pt>
    <dgm:pt modelId="{A24302B9-A077-4804-887F-F4F7D61648A4}" type="sibTrans" cxnId="{6717AED5-7A03-4C0C-AE26-8DD591064161}">
      <dgm:prSet/>
      <dgm:spPr/>
      <dgm:t>
        <a:bodyPr/>
        <a:lstStyle/>
        <a:p>
          <a:endParaRPr lang="en-US"/>
        </a:p>
      </dgm:t>
    </dgm:pt>
    <dgm:pt modelId="{B3DADEB3-136A-4A67-95FD-CCCAE638605C}" type="parTrans" cxnId="{6717AED5-7A03-4C0C-AE26-8DD591064161}">
      <dgm:prSet/>
      <dgm:spPr/>
      <dgm:t>
        <a:bodyPr/>
        <a:lstStyle/>
        <a:p>
          <a:endParaRPr lang="en-US"/>
        </a:p>
      </dgm:t>
    </dgm:pt>
    <dgm:pt modelId="{C1E0C1AF-D6DF-47EF-AABB-6AC10AFB4532}" type="pres">
      <dgm:prSet presAssocID="{E4BF2CC1-E38C-4D2A-9805-3BF582E19A3E}" presName="outerComposite" presStyleCnt="0">
        <dgm:presLayoutVars>
          <dgm:chMax val="5"/>
          <dgm:dir/>
          <dgm:resizeHandles val="exact"/>
        </dgm:presLayoutVars>
      </dgm:prSet>
      <dgm:spPr/>
    </dgm:pt>
    <dgm:pt modelId="{28F08ACD-352F-4946-B69B-9EA2F6A24187}" type="pres">
      <dgm:prSet presAssocID="{E4BF2CC1-E38C-4D2A-9805-3BF582E19A3E}" presName="dummyMaxCanvas" presStyleCnt="0">
        <dgm:presLayoutVars/>
      </dgm:prSet>
      <dgm:spPr/>
    </dgm:pt>
    <dgm:pt modelId="{FA2F1400-6C1C-4E0A-827D-3FF2C9637A1F}" type="pres">
      <dgm:prSet presAssocID="{E4BF2CC1-E38C-4D2A-9805-3BF582E19A3E}" presName="FourNodes_1" presStyleLbl="node1" presStyleIdx="0" presStyleCnt="4" custScaleY="67731" custLinFactNeighborY="-2838">
        <dgm:presLayoutVars>
          <dgm:bulletEnabled val="1"/>
        </dgm:presLayoutVars>
      </dgm:prSet>
      <dgm:spPr/>
    </dgm:pt>
    <dgm:pt modelId="{7CB6CACB-6DBB-41EF-961A-76D2312E6AEB}" type="pres">
      <dgm:prSet presAssocID="{E4BF2CC1-E38C-4D2A-9805-3BF582E19A3E}" presName="FourNodes_2" presStyleLbl="node1" presStyleIdx="1" presStyleCnt="4" custScaleX="111781" custScaleY="155432" custLinFactNeighborX="-249" custLinFactNeighborY="-2107">
        <dgm:presLayoutVars>
          <dgm:bulletEnabled val="1"/>
        </dgm:presLayoutVars>
      </dgm:prSet>
      <dgm:spPr/>
    </dgm:pt>
    <dgm:pt modelId="{60515B42-7C5C-4668-8548-6434360F267A}" type="pres">
      <dgm:prSet presAssocID="{E4BF2CC1-E38C-4D2A-9805-3BF582E19A3E}" presName="FourNodes_3" presStyleLbl="node1" presStyleIdx="2" presStyleCnt="4" custScaleX="104418" custScaleY="66220" custLinFactNeighborX="-190" custLinFactNeighborY="2467">
        <dgm:presLayoutVars>
          <dgm:bulletEnabled val="1"/>
        </dgm:presLayoutVars>
      </dgm:prSet>
      <dgm:spPr/>
    </dgm:pt>
    <dgm:pt modelId="{6A535659-678F-4A7B-BBFA-19A2AC921112}" type="pres">
      <dgm:prSet presAssocID="{E4BF2CC1-E38C-4D2A-9805-3BF582E19A3E}" presName="FourNodes_4" presStyleLbl="node1" presStyleIdx="3" presStyleCnt="4" custScaleY="120927" custLinFactNeighborX="-408" custLinFactNeighborY="-12727">
        <dgm:presLayoutVars>
          <dgm:bulletEnabled val="1"/>
        </dgm:presLayoutVars>
      </dgm:prSet>
      <dgm:spPr/>
    </dgm:pt>
    <dgm:pt modelId="{9261C5C9-F395-4417-A24C-FE680C3BD5D2}" type="pres">
      <dgm:prSet presAssocID="{E4BF2CC1-E38C-4D2A-9805-3BF582E19A3E}" presName="FourConn_1-2" presStyleLbl="fgAccFollowNode1" presStyleIdx="0" presStyleCnt="3" custLinFactNeighborX="-91848" custLinFactNeighborY="-55447">
        <dgm:presLayoutVars>
          <dgm:bulletEnabled val="1"/>
        </dgm:presLayoutVars>
      </dgm:prSet>
      <dgm:spPr/>
    </dgm:pt>
    <dgm:pt modelId="{A77F1ADF-09B1-40FA-9491-51F58E0E97F2}" type="pres">
      <dgm:prSet presAssocID="{E4BF2CC1-E38C-4D2A-9805-3BF582E19A3E}" presName="FourConn_2-3" presStyleLbl="fgAccFollowNode1" presStyleIdx="1" presStyleCnt="3" custLinFactNeighborX="-97586" custLinFactNeighborY="7490">
        <dgm:presLayoutVars>
          <dgm:bulletEnabled val="1"/>
        </dgm:presLayoutVars>
      </dgm:prSet>
      <dgm:spPr/>
    </dgm:pt>
    <dgm:pt modelId="{41A129D5-F82E-4D9D-ABDD-E4915C9DE7BF}" type="pres">
      <dgm:prSet presAssocID="{E4BF2CC1-E38C-4D2A-9805-3BF582E19A3E}" presName="FourConn_3-4" presStyleLbl="fgAccFollowNode1" presStyleIdx="2" presStyleCnt="3" custLinFactNeighborX="-64266" custLinFactNeighborY="-53086">
        <dgm:presLayoutVars>
          <dgm:bulletEnabled val="1"/>
        </dgm:presLayoutVars>
      </dgm:prSet>
      <dgm:spPr/>
    </dgm:pt>
    <dgm:pt modelId="{88DF5358-41A3-40B4-9920-183FDA01A9A3}" type="pres">
      <dgm:prSet presAssocID="{E4BF2CC1-E38C-4D2A-9805-3BF582E19A3E}" presName="FourNodes_1_text" presStyleLbl="node1" presStyleIdx="3" presStyleCnt="4">
        <dgm:presLayoutVars>
          <dgm:bulletEnabled val="1"/>
        </dgm:presLayoutVars>
      </dgm:prSet>
      <dgm:spPr/>
    </dgm:pt>
    <dgm:pt modelId="{083E6DA3-A08B-4418-B194-23D02A306503}" type="pres">
      <dgm:prSet presAssocID="{E4BF2CC1-E38C-4D2A-9805-3BF582E19A3E}" presName="FourNodes_2_text" presStyleLbl="node1" presStyleIdx="3" presStyleCnt="4">
        <dgm:presLayoutVars>
          <dgm:bulletEnabled val="1"/>
        </dgm:presLayoutVars>
      </dgm:prSet>
      <dgm:spPr/>
    </dgm:pt>
    <dgm:pt modelId="{A7FF5F1F-CBF8-4920-941A-17D1C45024BD}" type="pres">
      <dgm:prSet presAssocID="{E4BF2CC1-E38C-4D2A-9805-3BF582E19A3E}" presName="FourNodes_3_text" presStyleLbl="node1" presStyleIdx="3" presStyleCnt="4">
        <dgm:presLayoutVars>
          <dgm:bulletEnabled val="1"/>
        </dgm:presLayoutVars>
      </dgm:prSet>
      <dgm:spPr/>
    </dgm:pt>
    <dgm:pt modelId="{62B6B484-DB1C-44A9-B371-0DA72FB73C3A}" type="pres">
      <dgm:prSet presAssocID="{E4BF2CC1-E38C-4D2A-9805-3BF582E19A3E}" presName="FourNodes_4_text" presStyleLbl="node1" presStyleIdx="3" presStyleCnt="4">
        <dgm:presLayoutVars>
          <dgm:bulletEnabled val="1"/>
        </dgm:presLayoutVars>
      </dgm:prSet>
      <dgm:spPr/>
    </dgm:pt>
  </dgm:ptLst>
  <dgm:cxnLst>
    <dgm:cxn modelId="{9D64BD08-98D0-44B2-BC14-BB4162664B9C}" type="presOf" srcId="{4712F464-088C-4D64-B5C4-5C2AA672F903}" destId="{7CB6CACB-6DBB-41EF-961A-76D2312E6AEB}" srcOrd="0" destOrd="3" presId="urn:microsoft.com/office/officeart/2005/8/layout/vProcess5"/>
    <dgm:cxn modelId="{8EECC719-87A5-4DEB-836E-7A61F0D29CF7}" type="presOf" srcId="{E4BF2CC1-E38C-4D2A-9805-3BF582E19A3E}" destId="{C1E0C1AF-D6DF-47EF-AABB-6AC10AFB4532}" srcOrd="0" destOrd="0" presId="urn:microsoft.com/office/officeart/2005/8/layout/vProcess5"/>
    <dgm:cxn modelId="{BE97071A-3EE4-4943-B791-C629B24D8AA8}" type="presOf" srcId="{73C9CD7B-F670-4FBE-B8AE-D9C598E33DBC}" destId="{62B6B484-DB1C-44A9-B371-0DA72FB73C3A}" srcOrd="1" destOrd="1" presId="urn:microsoft.com/office/officeart/2005/8/layout/vProcess5"/>
    <dgm:cxn modelId="{BB07761B-FB43-4A05-8A2D-928AB5303F1A}" type="presOf" srcId="{4B80E1CB-AD4E-43B6-8902-6356D77F67BB}" destId="{083E6DA3-A08B-4418-B194-23D02A306503}" srcOrd="1" destOrd="2" presId="urn:microsoft.com/office/officeart/2005/8/layout/vProcess5"/>
    <dgm:cxn modelId="{89B0E624-B3BB-4DBB-9683-BDE3FCBBC85A}" type="presOf" srcId="{CF2E5D46-EA8B-4E82-BBD3-6FF08E375421}" destId="{A7FF5F1F-CBF8-4920-941A-17D1C45024BD}" srcOrd="1" destOrd="0" presId="urn:microsoft.com/office/officeart/2005/8/layout/vProcess5"/>
    <dgm:cxn modelId="{CFFC2028-5002-468E-9675-C44D0AA4DF51}" srcId="{F38C75C1-BEAB-4388-BA02-045D9242676D}" destId="{BB0DABA6-502D-4571-B09F-D7A91686D59C}" srcOrd="1" destOrd="0" parTransId="{28F1A4B9-78D1-4524-84E3-7D9A5288CDDD}" sibTransId="{16486DA0-EB4B-4E89-9710-23372A244E03}"/>
    <dgm:cxn modelId="{5A76E02A-B5CF-4FBB-8827-5D4E657B58F9}" type="presOf" srcId="{AFCEE161-3645-46A2-9B5E-7F019F16C666}" destId="{A77F1ADF-09B1-40FA-9491-51F58E0E97F2}" srcOrd="0" destOrd="0" presId="urn:microsoft.com/office/officeart/2005/8/layout/vProcess5"/>
    <dgm:cxn modelId="{F97AE32D-0B35-4DB2-AC6C-E117ED02F616}" type="presOf" srcId="{17D75CA5-D1B5-464C-A7BC-7F8D87AFA992}" destId="{62B6B484-DB1C-44A9-B371-0DA72FB73C3A}" srcOrd="1" destOrd="4" presId="urn:microsoft.com/office/officeart/2005/8/layout/vProcess5"/>
    <dgm:cxn modelId="{DB366635-BE3B-4DB5-A998-B02A1AF61B79}" type="presOf" srcId="{4B80E1CB-AD4E-43B6-8902-6356D77F67BB}" destId="{7CB6CACB-6DBB-41EF-961A-76D2312E6AEB}" srcOrd="0" destOrd="2" presId="urn:microsoft.com/office/officeart/2005/8/layout/vProcess5"/>
    <dgm:cxn modelId="{E2CE773A-94B4-4135-8439-8118E823431F}" type="presOf" srcId="{3DEA55A6-F1D1-4EA3-AC14-4063E86CE801}" destId="{083E6DA3-A08B-4418-B194-23D02A306503}" srcOrd="1" destOrd="0" presId="urn:microsoft.com/office/officeart/2005/8/layout/vProcess5"/>
    <dgm:cxn modelId="{55E5405C-3042-4EBC-A238-9CBF4D44304F}" srcId="{3DEA55A6-F1D1-4EA3-AC14-4063E86CE801}" destId="{7F91EC86-7C59-4D24-BAE2-FEE91622E2F7}" srcOrd="4" destOrd="0" parTransId="{7EACFAAF-E917-4502-8949-4F1921095630}" sibTransId="{ACA11D13-B769-4288-95F9-AA27CD416069}"/>
    <dgm:cxn modelId="{7CB58941-79C8-4876-8FBF-954034ECE09C}" srcId="{E4BF2CC1-E38C-4D2A-9805-3BF582E19A3E}" destId="{3DEA55A6-F1D1-4EA3-AC14-4063E86CE801}" srcOrd="1" destOrd="0" parTransId="{AFCD58B6-AC6D-40E2-A590-CE9C8C0BEC5F}" sibTransId="{AFCEE161-3645-46A2-9B5E-7F019F16C666}"/>
    <dgm:cxn modelId="{5F289F61-3378-4E64-B864-00BBAA2E20E2}" type="presOf" srcId="{B765C118-1B49-450D-85A5-5A5AFD9AD219}" destId="{41A129D5-F82E-4D9D-ABDD-E4915C9DE7BF}" srcOrd="0" destOrd="0" presId="urn:microsoft.com/office/officeart/2005/8/layout/vProcess5"/>
    <dgm:cxn modelId="{4014B142-63CB-46C0-9E2D-D4F4A07AAAE0}" srcId="{F38C75C1-BEAB-4388-BA02-045D9242676D}" destId="{E4E8ECE2-7294-4245-A539-B6A4A9278E4A}" srcOrd="2" destOrd="0" parTransId="{D92A6DBA-6A9B-41F3-8BCB-589AEB131369}" sibTransId="{910FB672-C049-4DCE-8649-A64B85302A0C}"/>
    <dgm:cxn modelId="{3E5DD264-2F68-485C-855B-F22A81D9BDA8}" type="presOf" srcId="{16C61669-3BF8-487E-BC62-BF6C62E053FB}" destId="{FA2F1400-6C1C-4E0A-827D-3FF2C9637A1F}" srcOrd="0" destOrd="0" presId="urn:microsoft.com/office/officeart/2005/8/layout/vProcess5"/>
    <dgm:cxn modelId="{23D23545-BD7C-495C-9CE4-920F5268F4E8}" type="presOf" srcId="{5D4D572D-0FBE-4A33-85C5-399B7CB20520}" destId="{88DF5358-41A3-40B4-9920-183FDA01A9A3}" srcOrd="1" destOrd="1" presId="urn:microsoft.com/office/officeart/2005/8/layout/vProcess5"/>
    <dgm:cxn modelId="{B3185768-DC1C-43BA-8FD7-957B33606C5C}" srcId="{3DEA55A6-F1D1-4EA3-AC14-4063E86CE801}" destId="{A9F98252-DB6F-4F93-9D79-67C9824D903A}" srcOrd="0" destOrd="0" parTransId="{3F2C8ADF-EA14-4D97-AB4B-EBD2568BC5B6}" sibTransId="{252FA7F1-98C3-4509-BDD7-77818A849DFC}"/>
    <dgm:cxn modelId="{5D69016A-944D-46B2-849A-F3FC5C6E12FB}" type="presOf" srcId="{D313CD6C-F665-4FC5-A54F-D1E37D3A6FD9}" destId="{083E6DA3-A08B-4418-B194-23D02A306503}" srcOrd="1" destOrd="6" presId="urn:microsoft.com/office/officeart/2005/8/layout/vProcess5"/>
    <dgm:cxn modelId="{76A6E94C-4519-4C72-8DEC-7A09E9A3C4BD}" type="presOf" srcId="{A9F98252-DB6F-4F93-9D79-67C9824D903A}" destId="{083E6DA3-A08B-4418-B194-23D02A306503}" srcOrd="1" destOrd="1" presId="urn:microsoft.com/office/officeart/2005/8/layout/vProcess5"/>
    <dgm:cxn modelId="{11633370-E8DE-415A-8D56-82440B7768EF}" srcId="{E4BF2CC1-E38C-4D2A-9805-3BF582E19A3E}" destId="{CF2E5D46-EA8B-4E82-BBD3-6FF08E375421}" srcOrd="2" destOrd="0" parTransId="{558A2A18-FC0F-4F14-9938-F1585C35EABF}" sibTransId="{B765C118-1B49-450D-85A5-5A5AFD9AD219}"/>
    <dgm:cxn modelId="{7381F471-F0A2-49AC-821B-92ECD916308D}" srcId="{3DEA55A6-F1D1-4EA3-AC14-4063E86CE801}" destId="{4B80E1CB-AD4E-43B6-8902-6356D77F67BB}" srcOrd="1" destOrd="0" parTransId="{6BD13090-4E8B-451A-A15A-4AE54BEF9F8D}" sibTransId="{CA960C80-711F-417A-930E-D5682A18F8C7}"/>
    <dgm:cxn modelId="{13A35273-E076-4AEE-BED3-CF2DE2B4C696}" type="presOf" srcId="{BDF1D6C6-4138-4A97-B688-44D00AE5DE93}" destId="{9261C5C9-F395-4417-A24C-FE680C3BD5D2}" srcOrd="0" destOrd="0" presId="urn:microsoft.com/office/officeart/2005/8/layout/vProcess5"/>
    <dgm:cxn modelId="{FAB5D054-1F1F-4FFE-A2C9-72E2FC586650}" srcId="{16C61669-3BF8-487E-BC62-BF6C62E053FB}" destId="{5D4D572D-0FBE-4A33-85C5-399B7CB20520}" srcOrd="0" destOrd="0" parTransId="{35BD6EAC-FFC6-4472-BF74-ED7053FE68B0}" sibTransId="{9C957DCE-EBA1-428D-912D-512E98E874E5}"/>
    <dgm:cxn modelId="{4B7D5C76-502D-4C21-91C4-6FE360D11633}" srcId="{CF2E5D46-EA8B-4E82-BBD3-6FF08E375421}" destId="{75095C14-764E-4B57-BA65-A97A02FDC36C}" srcOrd="0" destOrd="0" parTransId="{FD938AA5-795F-4B61-8722-03110824F431}" sibTransId="{C699BC6B-6B41-4081-920A-953A9CAA9A5A}"/>
    <dgm:cxn modelId="{6B305E7B-CD8B-49C8-AF7B-505CFBF697AB}" type="presOf" srcId="{F38C75C1-BEAB-4388-BA02-045D9242676D}" destId="{6A535659-678F-4A7B-BBFA-19A2AC921112}" srcOrd="0" destOrd="0" presId="urn:microsoft.com/office/officeart/2005/8/layout/vProcess5"/>
    <dgm:cxn modelId="{10BFEE7D-5F0E-4BEC-BF34-2D699F42795D}" type="presOf" srcId="{C6FA802D-D522-4D5E-B30C-75708B5A2B59}" destId="{A7FF5F1F-CBF8-4920-941A-17D1C45024BD}" srcOrd="1" destOrd="2" presId="urn:microsoft.com/office/officeart/2005/8/layout/vProcess5"/>
    <dgm:cxn modelId="{3A4C1A82-5407-4EA5-997D-82FD63A05A1A}" type="presOf" srcId="{E4E8ECE2-7294-4245-A539-B6A4A9278E4A}" destId="{6A535659-678F-4A7B-BBFA-19A2AC921112}" srcOrd="0" destOrd="3" presId="urn:microsoft.com/office/officeart/2005/8/layout/vProcess5"/>
    <dgm:cxn modelId="{4D8E1593-9B92-4C6B-9DFF-0C8F17E4E0BB}" type="presOf" srcId="{16C61669-3BF8-487E-BC62-BF6C62E053FB}" destId="{88DF5358-41A3-40B4-9920-183FDA01A9A3}" srcOrd="1" destOrd="0" presId="urn:microsoft.com/office/officeart/2005/8/layout/vProcess5"/>
    <dgm:cxn modelId="{FA9D1798-9D21-486D-B14C-C43F5FCE0886}" srcId="{F38C75C1-BEAB-4388-BA02-045D9242676D}" destId="{E254FA3C-7626-498D-ADF9-5ED305D476B7}" srcOrd="4" destOrd="0" parTransId="{06CCABF2-EFEC-4F80-87AB-A50D0B3BFA11}" sibTransId="{4DCC9D28-91DF-467F-8349-35147FDAE403}"/>
    <dgm:cxn modelId="{37D08D9A-9268-44EA-B106-75CDB292F684}" type="presOf" srcId="{E254FA3C-7626-498D-ADF9-5ED305D476B7}" destId="{6A535659-678F-4A7B-BBFA-19A2AC921112}" srcOrd="0" destOrd="5" presId="urn:microsoft.com/office/officeart/2005/8/layout/vProcess5"/>
    <dgm:cxn modelId="{E5C143A0-9DED-4D01-B57B-4C796107CC60}" type="presOf" srcId="{7F91EC86-7C59-4D24-BAE2-FEE91622E2F7}" destId="{083E6DA3-A08B-4418-B194-23D02A306503}" srcOrd="1" destOrd="5" presId="urn:microsoft.com/office/officeart/2005/8/layout/vProcess5"/>
    <dgm:cxn modelId="{DAC0A5A1-EFA4-495F-A5E7-8A43464687D8}" type="presOf" srcId="{3DEA55A6-F1D1-4EA3-AC14-4063E86CE801}" destId="{7CB6CACB-6DBB-41EF-961A-76D2312E6AEB}" srcOrd="0" destOrd="0" presId="urn:microsoft.com/office/officeart/2005/8/layout/vProcess5"/>
    <dgm:cxn modelId="{6F3FD5A1-F373-48BD-BFA9-029DE86C3604}" srcId="{F38C75C1-BEAB-4388-BA02-045D9242676D}" destId="{17D75CA5-D1B5-464C-A7BC-7F8D87AFA992}" srcOrd="3" destOrd="0" parTransId="{23E5BC39-0D8E-4F31-8091-6757B2993D42}" sibTransId="{56333320-80CA-4F66-8369-C983CF0FDC2C}"/>
    <dgm:cxn modelId="{971F48AA-F37E-4BB2-9D95-EBE9F52A38E8}" srcId="{CF2E5D46-EA8B-4E82-BBD3-6FF08E375421}" destId="{C6FA802D-D522-4D5E-B30C-75708B5A2B59}" srcOrd="1" destOrd="0" parTransId="{1D1362C0-E2E8-48A8-9086-21C04618A536}" sibTransId="{07C440DA-1BDA-41C6-83FB-0C8C20E450F1}"/>
    <dgm:cxn modelId="{8F53F7AA-8BD8-41BE-A19B-AC7B706EFB0F}" type="presOf" srcId="{7F91EC86-7C59-4D24-BAE2-FEE91622E2F7}" destId="{7CB6CACB-6DBB-41EF-961A-76D2312E6AEB}" srcOrd="0" destOrd="5" presId="urn:microsoft.com/office/officeart/2005/8/layout/vProcess5"/>
    <dgm:cxn modelId="{EA4566AD-E9C3-4046-AA83-18DACDE59F7B}" type="presOf" srcId="{73C9CD7B-F670-4FBE-B8AE-D9C598E33DBC}" destId="{6A535659-678F-4A7B-BBFA-19A2AC921112}" srcOrd="0" destOrd="1" presId="urn:microsoft.com/office/officeart/2005/8/layout/vProcess5"/>
    <dgm:cxn modelId="{66400FB0-87C7-47D4-B754-E08AA35F2547}" srcId="{E4BF2CC1-E38C-4D2A-9805-3BF582E19A3E}" destId="{16C61669-3BF8-487E-BC62-BF6C62E053FB}" srcOrd="0" destOrd="0" parTransId="{32B8DEF2-A8D5-41EE-90C0-020A94C0FBEB}" sibTransId="{BDF1D6C6-4138-4A97-B688-44D00AE5DE93}"/>
    <dgm:cxn modelId="{F32E9EB2-426F-41FA-9C68-FD6AC6CE5D28}" type="presOf" srcId="{CF2E5D46-EA8B-4E82-BBD3-6FF08E375421}" destId="{60515B42-7C5C-4668-8548-6434360F267A}" srcOrd="0" destOrd="0" presId="urn:microsoft.com/office/officeart/2005/8/layout/vProcess5"/>
    <dgm:cxn modelId="{C22DAABA-70FD-48FE-9859-F19F095C12A6}" type="presOf" srcId="{4712F464-088C-4D64-B5C4-5C2AA672F903}" destId="{083E6DA3-A08B-4418-B194-23D02A306503}" srcOrd="1" destOrd="3" presId="urn:microsoft.com/office/officeart/2005/8/layout/vProcess5"/>
    <dgm:cxn modelId="{04E097C2-0B4C-4C98-9F4B-DA0832785799}" type="presOf" srcId="{A9F98252-DB6F-4F93-9D79-67C9824D903A}" destId="{7CB6CACB-6DBB-41EF-961A-76D2312E6AEB}" srcOrd="0" destOrd="1" presId="urn:microsoft.com/office/officeart/2005/8/layout/vProcess5"/>
    <dgm:cxn modelId="{C179D5C5-7825-4AB8-8BD3-86A505FFE707}" type="presOf" srcId="{5D4D572D-0FBE-4A33-85C5-399B7CB20520}" destId="{FA2F1400-6C1C-4E0A-827D-3FF2C9637A1F}" srcOrd="0" destOrd="1" presId="urn:microsoft.com/office/officeart/2005/8/layout/vProcess5"/>
    <dgm:cxn modelId="{431EA8C6-D744-466F-B6BC-77907AF6716E}" type="presOf" srcId="{D313CD6C-F665-4FC5-A54F-D1E37D3A6FD9}" destId="{7CB6CACB-6DBB-41EF-961A-76D2312E6AEB}" srcOrd="0" destOrd="6" presId="urn:microsoft.com/office/officeart/2005/8/layout/vProcess5"/>
    <dgm:cxn modelId="{434566C8-69A2-4705-924C-29CF1F1F9811}" type="presOf" srcId="{BB0DABA6-502D-4571-B09F-D7A91686D59C}" destId="{6A535659-678F-4A7B-BBFA-19A2AC921112}" srcOrd="0" destOrd="2" presId="urn:microsoft.com/office/officeart/2005/8/layout/vProcess5"/>
    <dgm:cxn modelId="{5E112ECB-4B11-455F-82AD-6D1B112F09A5}" srcId="{3DEA55A6-F1D1-4EA3-AC14-4063E86CE801}" destId="{4712F464-088C-4D64-B5C4-5C2AA672F903}" srcOrd="2" destOrd="0" parTransId="{0AC87047-AC16-4ABE-9A76-94D9F7B11AE3}" sibTransId="{CC748385-34ED-4FD4-AE3B-B66836EC79E4}"/>
    <dgm:cxn modelId="{6717AED5-7A03-4C0C-AE26-8DD591064161}" srcId="{F38C75C1-BEAB-4388-BA02-045D9242676D}" destId="{73C9CD7B-F670-4FBE-B8AE-D9C598E33DBC}" srcOrd="0" destOrd="0" parTransId="{B3DADEB3-136A-4A67-95FD-CCCAE638605C}" sibTransId="{A24302B9-A077-4804-887F-F4F7D61648A4}"/>
    <dgm:cxn modelId="{50CF8ED6-E1A7-4FFD-95E4-196AEDBFF031}" srcId="{3DEA55A6-F1D1-4EA3-AC14-4063E86CE801}" destId="{7C876C6C-67D9-4DB3-96F8-ECED164B587F}" srcOrd="3" destOrd="0" parTransId="{D2BAE2E7-0025-42D6-9EFB-4A52D3408EEE}" sibTransId="{F8789B29-2851-4384-B630-0F5128D21153}"/>
    <dgm:cxn modelId="{F51EACD7-2613-46EA-8BBF-27187700FC6F}" type="presOf" srcId="{F38C75C1-BEAB-4388-BA02-045D9242676D}" destId="{62B6B484-DB1C-44A9-B371-0DA72FB73C3A}" srcOrd="1" destOrd="0" presId="urn:microsoft.com/office/officeart/2005/8/layout/vProcess5"/>
    <dgm:cxn modelId="{2588C4D8-CBE8-49BB-B190-1C1669192485}" type="presOf" srcId="{75095C14-764E-4B57-BA65-A97A02FDC36C}" destId="{60515B42-7C5C-4668-8548-6434360F267A}" srcOrd="0" destOrd="1" presId="urn:microsoft.com/office/officeart/2005/8/layout/vProcess5"/>
    <dgm:cxn modelId="{CB6087DA-E9F5-48C8-BD21-CEE3577797D8}" type="presOf" srcId="{E254FA3C-7626-498D-ADF9-5ED305D476B7}" destId="{62B6B484-DB1C-44A9-B371-0DA72FB73C3A}" srcOrd="1" destOrd="5" presId="urn:microsoft.com/office/officeart/2005/8/layout/vProcess5"/>
    <dgm:cxn modelId="{3E43C6E0-66B3-43CD-B265-2740728D5A5C}" type="presOf" srcId="{DD14F692-2544-448A-8844-399B0A3491DE}" destId="{FA2F1400-6C1C-4E0A-827D-3FF2C9637A1F}" srcOrd="0" destOrd="2" presId="urn:microsoft.com/office/officeart/2005/8/layout/vProcess5"/>
    <dgm:cxn modelId="{7DAA2FE6-E60A-4F74-80AC-812D45A29298}" srcId="{E4BF2CC1-E38C-4D2A-9805-3BF582E19A3E}" destId="{F38C75C1-BEAB-4388-BA02-045D9242676D}" srcOrd="3" destOrd="0" parTransId="{454C29AC-0049-4F02-B7EE-2F8A01543CF7}" sibTransId="{14A7D7AB-F8B4-487C-993D-6D9FBD790DFF}"/>
    <dgm:cxn modelId="{F5746CE8-43BB-4B34-AD68-F543F32F9300}" type="presOf" srcId="{75095C14-764E-4B57-BA65-A97A02FDC36C}" destId="{A7FF5F1F-CBF8-4920-941A-17D1C45024BD}" srcOrd="1" destOrd="1" presId="urn:microsoft.com/office/officeart/2005/8/layout/vProcess5"/>
    <dgm:cxn modelId="{34A693E9-42A6-4C5F-8230-C5BFC825F7CA}" srcId="{3DEA55A6-F1D1-4EA3-AC14-4063E86CE801}" destId="{D313CD6C-F665-4FC5-A54F-D1E37D3A6FD9}" srcOrd="5" destOrd="0" parTransId="{36FE4B74-B4EF-4528-ACF6-11F0DB06B69F}" sibTransId="{88476632-9D61-4C91-83D2-8D502223E77A}"/>
    <dgm:cxn modelId="{70C4FEE9-B41C-4C0B-93CE-B9B93642D9CE}" type="presOf" srcId="{C6FA802D-D522-4D5E-B30C-75708B5A2B59}" destId="{60515B42-7C5C-4668-8548-6434360F267A}" srcOrd="0" destOrd="2" presId="urn:microsoft.com/office/officeart/2005/8/layout/vProcess5"/>
    <dgm:cxn modelId="{416542EA-8C55-49F3-B401-5346B053C10C}" type="presOf" srcId="{17D75CA5-D1B5-464C-A7BC-7F8D87AFA992}" destId="{6A535659-678F-4A7B-BBFA-19A2AC921112}" srcOrd="0" destOrd="4" presId="urn:microsoft.com/office/officeart/2005/8/layout/vProcess5"/>
    <dgm:cxn modelId="{528CCEEF-D8B7-4CC2-81B4-AA1980B488B4}" type="presOf" srcId="{DD14F692-2544-448A-8844-399B0A3491DE}" destId="{88DF5358-41A3-40B4-9920-183FDA01A9A3}" srcOrd="1" destOrd="2" presId="urn:microsoft.com/office/officeart/2005/8/layout/vProcess5"/>
    <dgm:cxn modelId="{495D54F0-64D0-4492-B234-4ECE2AD0E871}" type="presOf" srcId="{7C876C6C-67D9-4DB3-96F8-ECED164B587F}" destId="{083E6DA3-A08B-4418-B194-23D02A306503}" srcOrd="1" destOrd="4" presId="urn:microsoft.com/office/officeart/2005/8/layout/vProcess5"/>
    <dgm:cxn modelId="{72D1D6F4-20C6-438C-B884-AEEF2723529D}" type="presOf" srcId="{BB0DABA6-502D-4571-B09F-D7A91686D59C}" destId="{62B6B484-DB1C-44A9-B371-0DA72FB73C3A}" srcOrd="1" destOrd="2" presId="urn:microsoft.com/office/officeart/2005/8/layout/vProcess5"/>
    <dgm:cxn modelId="{AEED41F6-B7E7-4527-983F-4C8621546DA1}" type="presOf" srcId="{7C876C6C-67D9-4DB3-96F8-ECED164B587F}" destId="{7CB6CACB-6DBB-41EF-961A-76D2312E6AEB}" srcOrd="0" destOrd="4" presId="urn:microsoft.com/office/officeart/2005/8/layout/vProcess5"/>
    <dgm:cxn modelId="{9750F6FC-C9C7-4A12-9F52-45D3646E1C7E}" srcId="{16C61669-3BF8-487E-BC62-BF6C62E053FB}" destId="{DD14F692-2544-448A-8844-399B0A3491DE}" srcOrd="1" destOrd="0" parTransId="{C559A373-A46C-493A-934C-33D6BC58C9A2}" sibTransId="{E66320A3-48CE-4D56-974B-6442B1AF4C06}"/>
    <dgm:cxn modelId="{2D6E13FE-96BE-40A0-B618-FAE0BEA2277F}" type="presOf" srcId="{E4E8ECE2-7294-4245-A539-B6A4A9278E4A}" destId="{62B6B484-DB1C-44A9-B371-0DA72FB73C3A}" srcOrd="1" destOrd="3" presId="urn:microsoft.com/office/officeart/2005/8/layout/vProcess5"/>
    <dgm:cxn modelId="{7D28B029-0B4F-4CCD-BEC6-31DDF586B57D}" type="presParOf" srcId="{C1E0C1AF-D6DF-47EF-AABB-6AC10AFB4532}" destId="{28F08ACD-352F-4946-B69B-9EA2F6A24187}" srcOrd="0" destOrd="0" presId="urn:microsoft.com/office/officeart/2005/8/layout/vProcess5"/>
    <dgm:cxn modelId="{35040705-6D9C-4004-BD39-551642DBB73A}" type="presParOf" srcId="{C1E0C1AF-D6DF-47EF-AABB-6AC10AFB4532}" destId="{FA2F1400-6C1C-4E0A-827D-3FF2C9637A1F}" srcOrd="1" destOrd="0" presId="urn:microsoft.com/office/officeart/2005/8/layout/vProcess5"/>
    <dgm:cxn modelId="{5D59995A-C590-427B-99EC-FCD3F83A269A}" type="presParOf" srcId="{C1E0C1AF-D6DF-47EF-AABB-6AC10AFB4532}" destId="{7CB6CACB-6DBB-41EF-961A-76D2312E6AEB}" srcOrd="2" destOrd="0" presId="urn:microsoft.com/office/officeart/2005/8/layout/vProcess5"/>
    <dgm:cxn modelId="{31423B8C-CE97-4BE1-94E0-7E8E8FACFA2D}" type="presParOf" srcId="{C1E0C1AF-D6DF-47EF-AABB-6AC10AFB4532}" destId="{60515B42-7C5C-4668-8548-6434360F267A}" srcOrd="3" destOrd="0" presId="urn:microsoft.com/office/officeart/2005/8/layout/vProcess5"/>
    <dgm:cxn modelId="{BE867741-B339-40C3-B899-DCA7C1856E50}" type="presParOf" srcId="{C1E0C1AF-D6DF-47EF-AABB-6AC10AFB4532}" destId="{6A535659-678F-4A7B-BBFA-19A2AC921112}" srcOrd="4" destOrd="0" presId="urn:microsoft.com/office/officeart/2005/8/layout/vProcess5"/>
    <dgm:cxn modelId="{9E7DA31F-F96B-4D76-A269-5CFEBBC48733}" type="presParOf" srcId="{C1E0C1AF-D6DF-47EF-AABB-6AC10AFB4532}" destId="{9261C5C9-F395-4417-A24C-FE680C3BD5D2}" srcOrd="5" destOrd="0" presId="urn:microsoft.com/office/officeart/2005/8/layout/vProcess5"/>
    <dgm:cxn modelId="{DF2AA592-3098-4947-902B-F1B94F752C8E}" type="presParOf" srcId="{C1E0C1AF-D6DF-47EF-AABB-6AC10AFB4532}" destId="{A77F1ADF-09B1-40FA-9491-51F58E0E97F2}" srcOrd="6" destOrd="0" presId="urn:microsoft.com/office/officeart/2005/8/layout/vProcess5"/>
    <dgm:cxn modelId="{C471E237-55A1-4C03-B995-661383537705}" type="presParOf" srcId="{C1E0C1AF-D6DF-47EF-AABB-6AC10AFB4532}" destId="{41A129D5-F82E-4D9D-ABDD-E4915C9DE7BF}" srcOrd="7" destOrd="0" presId="urn:microsoft.com/office/officeart/2005/8/layout/vProcess5"/>
    <dgm:cxn modelId="{83737DFD-5161-4AD7-B00D-4EC92744283F}" type="presParOf" srcId="{C1E0C1AF-D6DF-47EF-AABB-6AC10AFB4532}" destId="{88DF5358-41A3-40B4-9920-183FDA01A9A3}" srcOrd="8" destOrd="0" presId="urn:microsoft.com/office/officeart/2005/8/layout/vProcess5"/>
    <dgm:cxn modelId="{B796D00F-D994-49AC-8DFC-D689C1D0B577}" type="presParOf" srcId="{C1E0C1AF-D6DF-47EF-AABB-6AC10AFB4532}" destId="{083E6DA3-A08B-4418-B194-23D02A306503}" srcOrd="9" destOrd="0" presId="urn:microsoft.com/office/officeart/2005/8/layout/vProcess5"/>
    <dgm:cxn modelId="{E365C27F-F171-416E-8AD9-7B7574353E65}" type="presParOf" srcId="{C1E0C1AF-D6DF-47EF-AABB-6AC10AFB4532}" destId="{A7FF5F1F-CBF8-4920-941A-17D1C45024BD}" srcOrd="10" destOrd="0" presId="urn:microsoft.com/office/officeart/2005/8/layout/vProcess5"/>
    <dgm:cxn modelId="{52ECC8C0-C907-4C2D-91D9-158F6ECA6944}" type="presParOf" srcId="{C1E0C1AF-D6DF-47EF-AABB-6AC10AFB4532}" destId="{62B6B484-DB1C-44A9-B371-0DA72FB73C3A}"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4BF2CC1-E38C-4D2A-9805-3BF582E19A3E}" type="doc">
      <dgm:prSet loTypeId="urn:microsoft.com/office/officeart/2005/8/layout/vProcess5" loCatId="process" qsTypeId="urn:microsoft.com/office/officeart/2005/8/quickstyle/3d2" qsCatId="3D" csTypeId="urn:microsoft.com/office/officeart/2005/8/colors/colorful2" csCatId="colorful" phldr="1"/>
      <dgm:spPr/>
      <dgm:t>
        <a:bodyPr/>
        <a:lstStyle/>
        <a:p>
          <a:endParaRPr lang="en-US"/>
        </a:p>
      </dgm:t>
    </dgm:pt>
    <dgm:pt modelId="{C1E0C1AF-D6DF-47EF-AABB-6AC10AFB4532}" type="pres">
      <dgm:prSet presAssocID="{E4BF2CC1-E38C-4D2A-9805-3BF582E19A3E}" presName="outerComposite" presStyleCnt="0">
        <dgm:presLayoutVars>
          <dgm:chMax val="5"/>
          <dgm:dir/>
          <dgm:resizeHandles val="exact"/>
        </dgm:presLayoutVars>
      </dgm:prSet>
      <dgm:spPr/>
    </dgm:pt>
    <dgm:pt modelId="{28F08ACD-352F-4946-B69B-9EA2F6A24187}" type="pres">
      <dgm:prSet presAssocID="{E4BF2CC1-E38C-4D2A-9805-3BF582E19A3E}" presName="dummyMaxCanvas" presStyleCnt="0">
        <dgm:presLayoutVars/>
      </dgm:prSet>
      <dgm:spPr/>
    </dgm:pt>
  </dgm:ptLst>
  <dgm:cxnLst>
    <dgm:cxn modelId="{5235629E-E2D8-481C-8EC2-B073E3B4ACFB}" type="presOf" srcId="{E4BF2CC1-E38C-4D2A-9805-3BF582E19A3E}" destId="{C1E0C1AF-D6DF-47EF-AABB-6AC10AFB4532}" srcOrd="0" destOrd="0" presId="urn:microsoft.com/office/officeart/2005/8/layout/vProcess5"/>
    <dgm:cxn modelId="{480646CE-4072-42DB-BCDF-3D69EE22B53A}" type="presParOf" srcId="{C1E0C1AF-D6DF-47EF-AABB-6AC10AFB4532}" destId="{28F08ACD-352F-4946-B69B-9EA2F6A24187}" srcOrd="0" destOrd="0" presId="urn:microsoft.com/office/officeart/2005/8/layout/vProcess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716ED2-EA60-4F50-9FD2-C6F8A534919F}">
      <dsp:nvSpPr>
        <dsp:cNvPr id="0" name=""/>
        <dsp:cNvSpPr/>
      </dsp:nvSpPr>
      <dsp:spPr>
        <a:xfrm>
          <a:off x="0" y="0"/>
          <a:ext cx="8482817" cy="3903785"/>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00" b="1" kern="1200" baseline="0" dirty="0"/>
            <a:t>Customer opens second “Amigo” ticket</a:t>
          </a:r>
        </a:p>
        <a:p>
          <a:pPr marL="57150" lvl="1" indent="-57150" algn="l" defTabSz="355600">
            <a:lnSpc>
              <a:spcPct val="90000"/>
            </a:lnSpc>
            <a:spcBef>
              <a:spcPct val="0"/>
            </a:spcBef>
            <a:spcAft>
              <a:spcPct val="15000"/>
            </a:spcAft>
            <a:buChar char="•"/>
          </a:pPr>
          <a:r>
            <a:rPr lang="en-US" sz="800" kern="1200" baseline="0" dirty="0"/>
            <a:t> Review project plan prior to migration.</a:t>
          </a:r>
        </a:p>
        <a:p>
          <a:pPr marL="57150" lvl="1" indent="-57150" algn="l" defTabSz="355600">
            <a:lnSpc>
              <a:spcPct val="90000"/>
            </a:lnSpc>
            <a:spcBef>
              <a:spcPct val="0"/>
            </a:spcBef>
            <a:spcAft>
              <a:spcPct val="15000"/>
            </a:spcAft>
            <a:buChar char="•"/>
          </a:pPr>
          <a:r>
            <a:rPr lang="en-US" sz="800" kern="1200" baseline="0" dirty="0"/>
            <a:t> Include ‘On Call’ Team</a:t>
          </a:r>
        </a:p>
        <a:p>
          <a:pPr marL="57150" lvl="1" indent="-57150" algn="l" defTabSz="355600">
            <a:lnSpc>
              <a:spcPct val="90000"/>
            </a:lnSpc>
            <a:spcBef>
              <a:spcPct val="0"/>
            </a:spcBef>
            <a:spcAft>
              <a:spcPct val="15000"/>
            </a:spcAft>
            <a:buChar char="•"/>
          </a:pPr>
          <a:r>
            <a:rPr lang="en-US" sz="800" kern="1200" baseline="0" dirty="0"/>
            <a:t> Post – migration review  - how did it go? Are there lessons to be learnt? </a:t>
          </a:r>
        </a:p>
        <a:p>
          <a:pPr marL="57150" lvl="1" indent="-57150" algn="l" defTabSz="355600">
            <a:lnSpc>
              <a:spcPct val="90000"/>
            </a:lnSpc>
            <a:spcBef>
              <a:spcPct val="0"/>
            </a:spcBef>
            <a:spcAft>
              <a:spcPct val="15000"/>
            </a:spcAft>
            <a:buChar char="•"/>
          </a:pPr>
          <a:r>
            <a:rPr lang="en-US" sz="800" kern="1200" baseline="0" dirty="0"/>
            <a:t> Raise separate issues for unresolved product specific issues.</a:t>
          </a:r>
        </a:p>
        <a:p>
          <a:pPr marL="57150" lvl="1" indent="-57150" algn="l" defTabSz="355600">
            <a:lnSpc>
              <a:spcPct val="90000"/>
            </a:lnSpc>
            <a:spcBef>
              <a:spcPct val="0"/>
            </a:spcBef>
            <a:spcAft>
              <a:spcPct val="15000"/>
            </a:spcAft>
            <a:buChar char="•"/>
          </a:pPr>
          <a:r>
            <a:rPr lang="en-US" sz="800" kern="1200" baseline="0" dirty="0"/>
            <a:t> Second “Amigo ” ticket closed after migration review</a:t>
          </a:r>
        </a:p>
      </dsp:txBody>
      <dsp:txXfrm>
        <a:off x="114338" y="114338"/>
        <a:ext cx="8254141" cy="36751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2F1400-6C1C-4E0A-827D-3FF2C9637A1F}">
      <dsp:nvSpPr>
        <dsp:cNvPr id="0" name=""/>
        <dsp:cNvSpPr/>
      </dsp:nvSpPr>
      <dsp:spPr>
        <a:xfrm>
          <a:off x="0" y="53663"/>
          <a:ext cx="6709351" cy="450683"/>
        </a:xfrm>
        <a:prstGeom prst="roundRect">
          <a:avLst>
            <a:gd name="adj" fmla="val 10000"/>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1" kern="1200" baseline="0" dirty="0">
              <a:latin typeface="+mn-lt"/>
            </a:rPr>
            <a:t>Customer opens first “Amigo” ticket</a:t>
          </a:r>
          <a:endParaRPr lang="en-US" sz="1000" b="1" kern="1200" dirty="0">
            <a:latin typeface="+mn-lt"/>
          </a:endParaRPr>
        </a:p>
        <a:p>
          <a:pPr marL="57150" lvl="1" indent="-57150" algn="l" defTabSz="355600">
            <a:lnSpc>
              <a:spcPct val="90000"/>
            </a:lnSpc>
            <a:spcBef>
              <a:spcPct val="0"/>
            </a:spcBef>
            <a:spcAft>
              <a:spcPct val="15000"/>
            </a:spcAft>
            <a:buChar char="•"/>
          </a:pPr>
          <a:r>
            <a:rPr lang="en-US" sz="800" kern="1200" dirty="0">
              <a:latin typeface="+mn-lt"/>
            </a:rPr>
            <a:t> Mechanism to track communication with customer</a:t>
          </a:r>
        </a:p>
        <a:p>
          <a:pPr marL="57150" lvl="1" indent="-57150" algn="l" defTabSz="355600">
            <a:lnSpc>
              <a:spcPct val="90000"/>
            </a:lnSpc>
            <a:spcBef>
              <a:spcPct val="0"/>
            </a:spcBef>
            <a:spcAft>
              <a:spcPct val="15000"/>
            </a:spcAft>
            <a:buChar char="•"/>
          </a:pPr>
          <a:r>
            <a:rPr lang="en-US" sz="800" kern="1200" dirty="0">
              <a:latin typeface="+mn-lt"/>
            </a:rPr>
            <a:t> Provides repository for historical information</a:t>
          </a:r>
        </a:p>
      </dsp:txBody>
      <dsp:txXfrm>
        <a:off x="13200" y="66863"/>
        <a:ext cx="5947681" cy="424283"/>
      </dsp:txXfrm>
    </dsp:sp>
    <dsp:sp modelId="{7CB6CACB-6DBB-41EF-961A-76D2312E6AEB}">
      <dsp:nvSpPr>
        <dsp:cNvPr id="0" name=""/>
        <dsp:cNvSpPr/>
      </dsp:nvSpPr>
      <dsp:spPr>
        <a:xfrm>
          <a:off x="149987" y="553129"/>
          <a:ext cx="7499779" cy="1034247"/>
        </a:xfrm>
        <a:prstGeom prst="roundRect">
          <a:avLst>
            <a:gd name="adj" fmla="val 10000"/>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1" kern="1200" baseline="0" dirty="0"/>
            <a:t>Support enables customer to build migration project plan  </a:t>
          </a:r>
        </a:p>
        <a:p>
          <a:pPr marL="57150" lvl="1" indent="-57150" algn="l" defTabSz="355600">
            <a:lnSpc>
              <a:spcPct val="90000"/>
            </a:lnSpc>
            <a:spcBef>
              <a:spcPct val="0"/>
            </a:spcBef>
            <a:spcAft>
              <a:spcPct val="15000"/>
            </a:spcAft>
            <a:buChar char="•"/>
          </a:pPr>
          <a:r>
            <a:rPr lang="en-US" sz="800" kern="1200" baseline="0" dirty="0"/>
            <a:t> Support works with customer to understand their environment and migration requirements. (via Phone/webex/email)</a:t>
          </a:r>
        </a:p>
        <a:p>
          <a:pPr marL="57150" lvl="1" indent="-57150" algn="l" defTabSz="355600">
            <a:lnSpc>
              <a:spcPct val="90000"/>
            </a:lnSpc>
            <a:spcBef>
              <a:spcPct val="0"/>
            </a:spcBef>
            <a:spcAft>
              <a:spcPct val="15000"/>
            </a:spcAft>
            <a:buChar char="•"/>
          </a:pPr>
          <a:r>
            <a:rPr lang="en-US" sz="800" kern="1200" baseline="0" dirty="0"/>
            <a:t> Support provides relevant product documentation/ KA’s etc. to support customer requirements</a:t>
          </a:r>
        </a:p>
        <a:p>
          <a:pPr marL="57150" lvl="1" indent="-57150" algn="l" defTabSz="355600">
            <a:lnSpc>
              <a:spcPct val="90000"/>
            </a:lnSpc>
            <a:spcBef>
              <a:spcPct val="0"/>
            </a:spcBef>
            <a:spcAft>
              <a:spcPct val="15000"/>
            </a:spcAft>
            <a:buChar char="•"/>
          </a:pPr>
          <a:r>
            <a:rPr lang="en-US" sz="800" kern="1200" baseline="0" dirty="0"/>
            <a:t> Support owns the ticket and includes Engineering and/or CSM as required</a:t>
          </a:r>
        </a:p>
        <a:p>
          <a:pPr marL="57150" lvl="1" indent="-57150" algn="l" defTabSz="355600">
            <a:lnSpc>
              <a:spcPct val="90000"/>
            </a:lnSpc>
            <a:spcBef>
              <a:spcPct val="0"/>
            </a:spcBef>
            <a:spcAft>
              <a:spcPct val="15000"/>
            </a:spcAft>
            <a:buChar char="•"/>
          </a:pPr>
          <a:r>
            <a:rPr lang="en-US" sz="800" kern="1200" baseline="0" dirty="0"/>
            <a:t> Provide details of BMC Services migration offerings</a:t>
          </a:r>
        </a:p>
        <a:p>
          <a:pPr marL="57150" lvl="1" indent="-57150" algn="l" defTabSz="355600">
            <a:lnSpc>
              <a:spcPct val="90000"/>
            </a:lnSpc>
            <a:spcBef>
              <a:spcPct val="0"/>
            </a:spcBef>
            <a:spcAft>
              <a:spcPct val="15000"/>
            </a:spcAft>
            <a:buChar char="•"/>
          </a:pPr>
          <a:r>
            <a:rPr lang="en-US" sz="800" kern="1200" baseline="0" dirty="0"/>
            <a:t> Product specific questions raised as separate issues and tracked from this ‘Amigo’ issue.</a:t>
          </a:r>
        </a:p>
        <a:p>
          <a:pPr marL="57150" lvl="1" indent="-57150" algn="l" defTabSz="488950">
            <a:lnSpc>
              <a:spcPct val="90000"/>
            </a:lnSpc>
            <a:spcBef>
              <a:spcPct val="0"/>
            </a:spcBef>
            <a:spcAft>
              <a:spcPct val="15000"/>
            </a:spcAft>
            <a:buChar char="•"/>
          </a:pPr>
          <a:r>
            <a:rPr lang="en-US" sz="1100" kern="1200" baseline="0" dirty="0"/>
            <a:t> </a:t>
          </a:r>
          <a:r>
            <a:rPr lang="en-US" sz="800" kern="1200" baseline="0" dirty="0"/>
            <a:t>Migration date discussed – If date known ‘On Call’ team identified and included in discussions</a:t>
          </a:r>
        </a:p>
      </dsp:txBody>
      <dsp:txXfrm>
        <a:off x="180279" y="583421"/>
        <a:ext cx="6327623" cy="973663"/>
      </dsp:txXfrm>
    </dsp:sp>
    <dsp:sp modelId="{60515B42-7C5C-4668-8548-6434360F267A}">
      <dsp:nvSpPr>
        <dsp:cNvPr id="0" name=""/>
        <dsp:cNvSpPr/>
      </dsp:nvSpPr>
      <dsp:spPr>
        <a:xfrm>
          <a:off x="954472" y="1666758"/>
          <a:ext cx="7005770" cy="440629"/>
        </a:xfrm>
        <a:prstGeom prst="roundRect">
          <a:avLst>
            <a:gd name="adj" fmla="val 10000"/>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1" kern="1200" baseline="0" dirty="0"/>
            <a:t>Customer creates migration project plan</a:t>
          </a:r>
        </a:p>
        <a:p>
          <a:pPr marL="57150" lvl="1" indent="-57150" algn="l" defTabSz="355600">
            <a:lnSpc>
              <a:spcPct val="90000"/>
            </a:lnSpc>
            <a:spcBef>
              <a:spcPct val="0"/>
            </a:spcBef>
            <a:spcAft>
              <a:spcPct val="15000"/>
            </a:spcAft>
            <a:buChar char="•"/>
          </a:pPr>
          <a:r>
            <a:rPr lang="en-US" sz="800" kern="1200" baseline="0" dirty="0"/>
            <a:t> First ticket closed if no more questions at this time - new ticket is opened for next phase. </a:t>
          </a:r>
        </a:p>
        <a:p>
          <a:pPr marL="57150" lvl="1" indent="-57150" algn="l" defTabSz="355600">
            <a:lnSpc>
              <a:spcPct val="90000"/>
            </a:lnSpc>
            <a:spcBef>
              <a:spcPct val="0"/>
            </a:spcBef>
            <a:spcAft>
              <a:spcPct val="15000"/>
            </a:spcAft>
            <a:buChar char="•"/>
          </a:pPr>
          <a:r>
            <a:rPr lang="en-US" sz="800" kern="1200" baseline="0" dirty="0"/>
            <a:t> Recommend minimum delay of 2-3 days between first and second “Amigo” tickets. </a:t>
          </a:r>
        </a:p>
      </dsp:txBody>
      <dsp:txXfrm>
        <a:off x="967378" y="1679664"/>
        <a:ext cx="5950362" cy="414817"/>
      </dsp:txXfrm>
    </dsp:sp>
    <dsp:sp modelId="{6A535659-678F-4A7B-BBFA-19A2AC921112}">
      <dsp:nvSpPr>
        <dsp:cNvPr id="0" name=""/>
        <dsp:cNvSpPr/>
      </dsp:nvSpPr>
      <dsp:spPr>
        <a:xfrm>
          <a:off x="1649963" y="2170030"/>
          <a:ext cx="6709351" cy="804650"/>
        </a:xfrm>
        <a:prstGeom prst="roundRect">
          <a:avLst>
            <a:gd name="adj" fmla="val 1000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US" sz="1000" b="1" kern="1200" baseline="0" dirty="0"/>
            <a:t>Customer opens second “Amigo” ticket</a:t>
          </a:r>
        </a:p>
        <a:p>
          <a:pPr marL="57150" lvl="1" indent="-57150" algn="l" defTabSz="355600">
            <a:lnSpc>
              <a:spcPct val="90000"/>
            </a:lnSpc>
            <a:spcBef>
              <a:spcPct val="0"/>
            </a:spcBef>
            <a:spcAft>
              <a:spcPct val="15000"/>
            </a:spcAft>
            <a:buChar char="•"/>
          </a:pPr>
          <a:r>
            <a:rPr lang="en-US" sz="800" kern="1200" baseline="0" dirty="0"/>
            <a:t> Review project plan prior to migration.</a:t>
          </a:r>
        </a:p>
        <a:p>
          <a:pPr marL="57150" lvl="1" indent="-57150" algn="l" defTabSz="355600">
            <a:lnSpc>
              <a:spcPct val="90000"/>
            </a:lnSpc>
            <a:spcBef>
              <a:spcPct val="0"/>
            </a:spcBef>
            <a:spcAft>
              <a:spcPct val="15000"/>
            </a:spcAft>
            <a:buChar char="•"/>
          </a:pPr>
          <a:r>
            <a:rPr lang="en-US" sz="800" kern="1200" baseline="0" dirty="0"/>
            <a:t> Include ‘On Call’ Team</a:t>
          </a:r>
        </a:p>
        <a:p>
          <a:pPr marL="57150" lvl="1" indent="-57150" algn="l" defTabSz="355600">
            <a:lnSpc>
              <a:spcPct val="90000"/>
            </a:lnSpc>
            <a:spcBef>
              <a:spcPct val="0"/>
            </a:spcBef>
            <a:spcAft>
              <a:spcPct val="15000"/>
            </a:spcAft>
            <a:buChar char="•"/>
          </a:pPr>
          <a:r>
            <a:rPr lang="en-US" sz="800" kern="1200" baseline="0" dirty="0"/>
            <a:t> Post – migration review  - how did it go? Are there lessons to be learnt? </a:t>
          </a:r>
        </a:p>
        <a:p>
          <a:pPr marL="57150" lvl="1" indent="-57150" algn="l" defTabSz="355600">
            <a:lnSpc>
              <a:spcPct val="90000"/>
            </a:lnSpc>
            <a:spcBef>
              <a:spcPct val="0"/>
            </a:spcBef>
            <a:spcAft>
              <a:spcPct val="15000"/>
            </a:spcAft>
            <a:buChar char="•"/>
          </a:pPr>
          <a:r>
            <a:rPr lang="en-US" sz="800" kern="1200" baseline="0" dirty="0"/>
            <a:t> Raise separate issues for unresolved product specific issues.</a:t>
          </a:r>
        </a:p>
        <a:p>
          <a:pPr marL="57150" lvl="1" indent="-57150" algn="l" defTabSz="355600">
            <a:lnSpc>
              <a:spcPct val="90000"/>
            </a:lnSpc>
            <a:spcBef>
              <a:spcPct val="0"/>
            </a:spcBef>
            <a:spcAft>
              <a:spcPct val="15000"/>
            </a:spcAft>
            <a:buChar char="•"/>
          </a:pPr>
          <a:r>
            <a:rPr lang="en-US" sz="800" kern="1200" baseline="0" dirty="0"/>
            <a:t> Second “Amigo ” ticket closed after migration review</a:t>
          </a:r>
        </a:p>
      </dsp:txBody>
      <dsp:txXfrm>
        <a:off x="1673530" y="2193597"/>
        <a:ext cx="5667797" cy="757516"/>
      </dsp:txXfrm>
    </dsp:sp>
    <dsp:sp modelId="{9261C5C9-F395-4417-A24C-FE680C3BD5D2}">
      <dsp:nvSpPr>
        <dsp:cNvPr id="0" name=""/>
        <dsp:cNvSpPr/>
      </dsp:nvSpPr>
      <dsp:spPr>
        <a:xfrm>
          <a:off x="5879586" y="235010"/>
          <a:ext cx="432511" cy="432511"/>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5976901" y="235010"/>
        <a:ext cx="237881" cy="325465"/>
      </dsp:txXfrm>
    </dsp:sp>
    <dsp:sp modelId="{A77F1ADF-09B1-40FA-9491-51F58E0E97F2}">
      <dsp:nvSpPr>
        <dsp:cNvPr id="0" name=""/>
        <dsp:cNvSpPr/>
      </dsp:nvSpPr>
      <dsp:spPr>
        <a:xfrm>
          <a:off x="6416677" y="1293604"/>
          <a:ext cx="432511" cy="432511"/>
        </a:xfrm>
        <a:prstGeom prst="downArrow">
          <a:avLst>
            <a:gd name="adj1" fmla="val 55000"/>
            <a:gd name="adj2" fmla="val 45000"/>
          </a:avLst>
        </a:prstGeom>
        <a:solidFill>
          <a:schemeClr val="accent2">
            <a:alpha val="90000"/>
            <a:tint val="40000"/>
            <a:hueOff val="0"/>
            <a:satOff val="0"/>
            <a:lumOff val="0"/>
            <a:alphaOff val="-2000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6513992" y="1293604"/>
        <a:ext cx="237881" cy="325465"/>
      </dsp:txXfrm>
    </dsp:sp>
    <dsp:sp modelId="{41A129D5-F82E-4D9D-ABDD-E4915C9DE7BF}">
      <dsp:nvSpPr>
        <dsp:cNvPr id="0" name=""/>
        <dsp:cNvSpPr/>
      </dsp:nvSpPr>
      <dsp:spPr>
        <a:xfrm>
          <a:off x="7114311" y="1817990"/>
          <a:ext cx="432511" cy="432511"/>
        </a:xfrm>
        <a:prstGeom prst="downArrow">
          <a:avLst>
            <a:gd name="adj1" fmla="val 55000"/>
            <a:gd name="adj2" fmla="val 45000"/>
          </a:avLst>
        </a:prstGeom>
        <a:solidFill>
          <a:schemeClr val="accent2">
            <a:alpha val="90000"/>
            <a:tint val="40000"/>
            <a:hueOff val="0"/>
            <a:satOff val="0"/>
            <a:lumOff val="0"/>
            <a:alphaOff val="-4000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7211626" y="1817990"/>
        <a:ext cx="237881" cy="3254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35A3B2-1B9F-4A80-8A01-1C8992362DC0}" type="datetime1">
              <a:rPr lang="en-US" smtClean="0"/>
              <a:t>4/1/2019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8B5E39-FA4A-7843-9139-3229D460717B}" type="slidenum">
              <a:rPr lang="en-US" smtClean="0"/>
              <a:t>‹#›</a:t>
            </a:fld>
            <a:endParaRPr lang="en-US"/>
          </a:p>
        </p:txBody>
      </p:sp>
    </p:spTree>
    <p:extLst>
      <p:ext uri="{BB962C8B-B14F-4D97-AF65-F5344CB8AC3E}">
        <p14:creationId xmlns:p14="http://schemas.microsoft.com/office/powerpoint/2010/main" val="2234403198"/>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1F4800-617D-44FD-A1D3-513F13ACFD50}" type="datetime1">
              <a:rPr lang="en-US" smtClean="0"/>
              <a:t>4/1/2019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80E37-1CE1-C549-B0D8-D5A78A41D0FF}" type="slidenum">
              <a:rPr lang="en-US" smtClean="0"/>
              <a:t>‹#›</a:t>
            </a:fld>
            <a:endParaRPr lang="en-US"/>
          </a:p>
        </p:txBody>
      </p:sp>
    </p:spTree>
    <p:extLst>
      <p:ext uri="{BB962C8B-B14F-4D97-AF65-F5344CB8AC3E}">
        <p14:creationId xmlns:p14="http://schemas.microsoft.com/office/powerpoint/2010/main" val="2519119188"/>
      </p:ext>
    </p:extLst>
  </p:cSld>
  <p:clrMap bg1="lt1" tx1="dk1" bg2="lt2" tx2="dk2" accent1="accent1" accent2="accent2" accent3="accent3" accent4="accent4" accent5="accent5" accent6="accent6" hlink="hlink" folHlink="folHlink"/>
  <p:hf hdr="0"/>
  <p:notesStyle>
    <a:lvl1pPr marL="0" algn="l" defTabSz="457181" rtl="0" eaLnBrk="1" latinLnBrk="0" hangingPunct="1">
      <a:defRPr sz="1200" kern="1200">
        <a:solidFill>
          <a:schemeClr val="tx1"/>
        </a:solidFill>
        <a:latin typeface="+mn-lt"/>
        <a:ea typeface="+mn-ea"/>
        <a:cs typeface="+mn-cs"/>
      </a:defRPr>
    </a:lvl1pPr>
    <a:lvl2pPr marL="457181" algn="l" defTabSz="457181" rtl="0" eaLnBrk="1" latinLnBrk="0" hangingPunct="1">
      <a:defRPr sz="1200" kern="1200">
        <a:solidFill>
          <a:schemeClr val="tx1"/>
        </a:solidFill>
        <a:latin typeface="+mn-lt"/>
        <a:ea typeface="+mn-ea"/>
        <a:cs typeface="+mn-cs"/>
      </a:defRPr>
    </a:lvl2pPr>
    <a:lvl3pPr marL="914362" algn="l" defTabSz="457181" rtl="0" eaLnBrk="1" latinLnBrk="0" hangingPunct="1">
      <a:defRPr sz="1200" kern="1200">
        <a:solidFill>
          <a:schemeClr val="tx1"/>
        </a:solidFill>
        <a:latin typeface="+mn-lt"/>
        <a:ea typeface="+mn-ea"/>
        <a:cs typeface="+mn-cs"/>
      </a:defRPr>
    </a:lvl3pPr>
    <a:lvl4pPr marL="1371543" algn="l" defTabSz="457181" rtl="0" eaLnBrk="1" latinLnBrk="0" hangingPunct="1">
      <a:defRPr sz="1200" kern="1200">
        <a:solidFill>
          <a:schemeClr val="tx1"/>
        </a:solidFill>
        <a:latin typeface="+mn-lt"/>
        <a:ea typeface="+mn-ea"/>
        <a:cs typeface="+mn-cs"/>
      </a:defRPr>
    </a:lvl4pPr>
    <a:lvl5pPr marL="1828724" algn="l" defTabSz="457181" rtl="0" eaLnBrk="1" latinLnBrk="0" hangingPunct="1">
      <a:defRPr sz="1200" kern="1200">
        <a:solidFill>
          <a:schemeClr val="tx1"/>
        </a:solidFill>
        <a:latin typeface="+mn-lt"/>
        <a:ea typeface="+mn-ea"/>
        <a:cs typeface="+mn-cs"/>
      </a:defRPr>
    </a:lvl5pPr>
    <a:lvl6pPr marL="2285905" algn="l" defTabSz="457181" rtl="0" eaLnBrk="1" latinLnBrk="0" hangingPunct="1">
      <a:defRPr sz="1200" kern="1200">
        <a:solidFill>
          <a:schemeClr val="tx1"/>
        </a:solidFill>
        <a:latin typeface="+mn-lt"/>
        <a:ea typeface="+mn-ea"/>
        <a:cs typeface="+mn-cs"/>
      </a:defRPr>
    </a:lvl6pPr>
    <a:lvl7pPr marL="2743086" algn="l" defTabSz="457181" rtl="0" eaLnBrk="1" latinLnBrk="0" hangingPunct="1">
      <a:defRPr sz="1200" kern="1200">
        <a:solidFill>
          <a:schemeClr val="tx1"/>
        </a:solidFill>
        <a:latin typeface="+mn-lt"/>
        <a:ea typeface="+mn-ea"/>
        <a:cs typeface="+mn-cs"/>
      </a:defRPr>
    </a:lvl7pPr>
    <a:lvl8pPr marL="3200266" algn="l" defTabSz="457181" rtl="0" eaLnBrk="1" latinLnBrk="0" hangingPunct="1">
      <a:defRPr sz="1200" kern="1200">
        <a:solidFill>
          <a:schemeClr val="tx1"/>
        </a:solidFill>
        <a:latin typeface="+mn-lt"/>
        <a:ea typeface="+mn-ea"/>
        <a:cs typeface="+mn-cs"/>
      </a:defRPr>
    </a:lvl8pPr>
    <a:lvl9pPr marL="3657448" algn="l" defTabSz="45718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01F4800-617D-44FD-A1D3-513F13ACFD50}" type="datetime1">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80E37-1CE1-C549-B0D8-D5A78A41D0FF}" type="slidenum">
              <a:rPr lang="en-US" smtClean="0"/>
              <a:t>1</a:t>
            </a:fld>
            <a:endParaRPr lang="en-US"/>
          </a:p>
        </p:txBody>
      </p:sp>
    </p:spTree>
    <p:extLst>
      <p:ext uri="{BB962C8B-B14F-4D97-AF65-F5344CB8AC3E}">
        <p14:creationId xmlns:p14="http://schemas.microsoft.com/office/powerpoint/2010/main" val="867127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701F4800-617D-44FD-A1D3-513F13ACFD50}" type="datetime1">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80E37-1CE1-C549-B0D8-D5A78A41D0FF}" type="slidenum">
              <a:rPr lang="en-US" smtClean="0"/>
              <a:t>5</a:t>
            </a:fld>
            <a:endParaRPr lang="en-US"/>
          </a:p>
        </p:txBody>
      </p:sp>
    </p:spTree>
    <p:extLst>
      <p:ext uri="{BB962C8B-B14F-4D97-AF65-F5344CB8AC3E}">
        <p14:creationId xmlns:p14="http://schemas.microsoft.com/office/powerpoint/2010/main" val="353420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701F4800-617D-44FD-A1D3-513F13ACFD50}" type="datetime1">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80E37-1CE1-C549-B0D8-D5A78A41D0FF}" type="slidenum">
              <a:rPr lang="en-US" smtClean="0"/>
              <a:t>6</a:t>
            </a:fld>
            <a:endParaRPr lang="en-US"/>
          </a:p>
        </p:txBody>
      </p:sp>
    </p:spTree>
    <p:extLst>
      <p:ext uri="{BB962C8B-B14F-4D97-AF65-F5344CB8AC3E}">
        <p14:creationId xmlns:p14="http://schemas.microsoft.com/office/powerpoint/2010/main" val="3534205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3" name="TextBox 12"/>
          <p:cNvSpPr txBox="1"/>
          <p:nvPr userDrawn="1"/>
        </p:nvSpPr>
        <p:spPr>
          <a:xfrm>
            <a:off x="4035975" y="4734113"/>
            <a:ext cx="4913587" cy="200055"/>
          </a:xfrm>
          <a:prstGeom prst="rect">
            <a:avLst/>
          </a:prstGeom>
          <a:noFill/>
        </p:spPr>
        <p:txBody>
          <a:bodyPr wrap="square" rtlCol="0">
            <a:spAutoFit/>
          </a:bodyPr>
          <a:lstStyle/>
          <a:p>
            <a:pPr algn="r"/>
            <a:endParaRPr lang="en-US" sz="700" b="1" dirty="0">
              <a:solidFill>
                <a:schemeClr val="bg1"/>
              </a:solidFill>
            </a:endParaRPr>
          </a:p>
        </p:txBody>
      </p:sp>
    </p:spTree>
    <p:extLst>
      <p:ext uri="{BB962C8B-B14F-4D97-AF65-F5344CB8AC3E}">
        <p14:creationId xmlns:p14="http://schemas.microsoft.com/office/powerpoint/2010/main" val="243331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151202"/>
            <a:ext cx="8229600" cy="1029573"/>
          </a:xfrm>
        </p:spPr>
        <p:txBody>
          <a:bodyPr anchor="b"/>
          <a:lstStyle>
            <a:lvl1pPr algn="l">
              <a:lnSpc>
                <a:spcPts val="3400"/>
              </a:lnSpc>
              <a:defRPr>
                <a:solidFill>
                  <a:schemeClr val="accent2"/>
                </a:solidFill>
              </a:defRPr>
            </a:lvl1pPr>
          </a:lstStyle>
          <a:p>
            <a:r>
              <a:rPr lang="en-US" dirty="0"/>
              <a:t>Click to edit Master title style</a:t>
            </a:r>
          </a:p>
        </p:txBody>
      </p:sp>
      <p:sp>
        <p:nvSpPr>
          <p:cNvPr id="10" name="Text Placeholder 9"/>
          <p:cNvSpPr>
            <a:spLocks noGrp="1"/>
          </p:cNvSpPr>
          <p:nvPr>
            <p:ph type="body" sz="quarter" idx="10"/>
          </p:nvPr>
        </p:nvSpPr>
        <p:spPr>
          <a:xfrm>
            <a:off x="457200" y="1439865"/>
            <a:ext cx="8229600" cy="3413125"/>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82234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6475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alphaModFix amt="12000"/>
          </a:blip>
          <a:stretch>
            <a:fillRect/>
          </a:stretch>
        </p:blipFill>
        <p:spPr>
          <a:xfrm>
            <a:off x="2715915" y="0"/>
            <a:ext cx="6426998" cy="5143500"/>
          </a:xfrm>
          <a:prstGeom prst="rect">
            <a:avLst/>
          </a:prstGeom>
        </p:spPr>
      </p:pic>
      <p:sp>
        <p:nvSpPr>
          <p:cNvPr id="4" name="Content Placeholder 3"/>
          <p:cNvSpPr>
            <a:spLocks noGrp="1"/>
          </p:cNvSpPr>
          <p:nvPr>
            <p:ph sz="half" idx="2"/>
          </p:nvPr>
        </p:nvSpPr>
        <p:spPr>
          <a:xfrm>
            <a:off x="794639" y="2245181"/>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Text Placeholder 2"/>
          <p:cNvSpPr>
            <a:spLocks noGrp="1"/>
          </p:cNvSpPr>
          <p:nvPr>
            <p:ph type="body" idx="1"/>
          </p:nvPr>
        </p:nvSpPr>
        <p:spPr>
          <a:xfrm>
            <a:off x="794640" y="1681750"/>
            <a:ext cx="2377484" cy="479822"/>
          </a:xfrm>
        </p:spPr>
        <p:txBody>
          <a:bodyPr anchor="b">
            <a:norm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28" name="Content Placeholder 3"/>
          <p:cNvSpPr>
            <a:spLocks noGrp="1"/>
          </p:cNvSpPr>
          <p:nvPr>
            <p:ph sz="half" idx="14"/>
          </p:nvPr>
        </p:nvSpPr>
        <p:spPr>
          <a:xfrm>
            <a:off x="3477967" y="2245181"/>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2"/>
          <p:cNvSpPr>
            <a:spLocks noGrp="1"/>
          </p:cNvSpPr>
          <p:nvPr>
            <p:ph type="body" idx="15"/>
          </p:nvPr>
        </p:nvSpPr>
        <p:spPr>
          <a:xfrm>
            <a:off x="3477968" y="1681750"/>
            <a:ext cx="2377484" cy="479822"/>
          </a:xfrm>
        </p:spPr>
        <p:txBody>
          <a:bodyPr anchor="b">
            <a:no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30" name="Content Placeholder 3"/>
          <p:cNvSpPr>
            <a:spLocks noGrp="1"/>
          </p:cNvSpPr>
          <p:nvPr>
            <p:ph sz="half" idx="16"/>
          </p:nvPr>
        </p:nvSpPr>
        <p:spPr>
          <a:xfrm>
            <a:off x="6198748" y="2255342"/>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ext Placeholder 2"/>
          <p:cNvSpPr>
            <a:spLocks noGrp="1"/>
          </p:cNvSpPr>
          <p:nvPr>
            <p:ph type="body" idx="17"/>
          </p:nvPr>
        </p:nvSpPr>
        <p:spPr>
          <a:xfrm>
            <a:off x="6198749" y="1691910"/>
            <a:ext cx="2377484" cy="479822"/>
          </a:xfrm>
        </p:spPr>
        <p:txBody>
          <a:bodyPr anchor="b">
            <a:no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32" name="Title 1"/>
          <p:cNvSpPr>
            <a:spLocks noGrp="1"/>
          </p:cNvSpPr>
          <p:nvPr>
            <p:ph type="title"/>
          </p:nvPr>
        </p:nvSpPr>
        <p:spPr>
          <a:xfrm>
            <a:off x="775174" y="270700"/>
            <a:ext cx="7807569" cy="784377"/>
          </a:xfrm>
        </p:spPr>
        <p:txBody>
          <a:bodyPr bIns="0" anchor="b">
            <a:normAutofit/>
          </a:bodyPr>
          <a:lstStyle>
            <a:lvl1pPr algn="l">
              <a:defRPr sz="2800"/>
            </a:lvl1pPr>
          </a:lstStyle>
          <a:p>
            <a:r>
              <a:rPr lang="en-US" dirty="0"/>
              <a:t>Click to edit Master title style</a:t>
            </a:r>
          </a:p>
        </p:txBody>
      </p:sp>
      <p:sp>
        <p:nvSpPr>
          <p:cNvPr id="33" name="Text Placeholder 2"/>
          <p:cNvSpPr>
            <a:spLocks noGrp="1"/>
          </p:cNvSpPr>
          <p:nvPr>
            <p:ph type="body" idx="13"/>
          </p:nvPr>
        </p:nvSpPr>
        <p:spPr>
          <a:xfrm>
            <a:off x="775169" y="1071405"/>
            <a:ext cx="7807569" cy="270700"/>
          </a:xfrm>
        </p:spPr>
        <p:txBody>
          <a:bodyPr anchor="b">
            <a:normAutofit/>
          </a:bodyPr>
          <a:lstStyle>
            <a:lvl1pPr marL="0" indent="0">
              <a:buNone/>
              <a:defRPr lang="en-US" sz="2000" b="0" kern="1200" dirty="0" smtClean="0">
                <a:solidFill>
                  <a:schemeClr val="accent1"/>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Tree>
    <p:extLst>
      <p:ext uri="{BB962C8B-B14F-4D97-AF65-F5344CB8AC3E}">
        <p14:creationId xmlns:p14="http://schemas.microsoft.com/office/powerpoint/2010/main" val="12099973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1" y="1151335"/>
            <a:ext cx="4041775" cy="479822"/>
          </a:xfrm>
        </p:spPr>
        <p:txBody>
          <a:bodyPr anchor="b"/>
          <a:lstStyle>
            <a:lvl1pPr marL="0" indent="0">
              <a:buNone/>
              <a:defRPr sz="2400" b="1"/>
            </a:lvl1pPr>
            <a:lvl2pPr marL="457181" indent="0">
              <a:buNone/>
              <a:defRPr sz="2000" b="1"/>
            </a:lvl2pPr>
            <a:lvl3pPr marL="914362" indent="0">
              <a:buNone/>
              <a:defRPr sz="1800" b="1"/>
            </a:lvl3pPr>
            <a:lvl4pPr marL="1371543" indent="0">
              <a:buNone/>
              <a:defRPr sz="1600" b="1"/>
            </a:lvl4pPr>
            <a:lvl5pPr marL="1828724" indent="0">
              <a:buNone/>
              <a:defRPr sz="1600" b="1"/>
            </a:lvl5pPr>
            <a:lvl6pPr marL="2285905" indent="0">
              <a:buNone/>
              <a:defRPr sz="1600" b="1"/>
            </a:lvl6pPr>
            <a:lvl7pPr marL="2743086" indent="0">
              <a:buNone/>
              <a:defRPr sz="1600" b="1"/>
            </a:lvl7pPr>
            <a:lvl8pPr marL="3200266" indent="0">
              <a:buNone/>
              <a:defRPr sz="1600" b="1"/>
            </a:lvl8pPr>
            <a:lvl9pPr marL="365744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1"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1879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4861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ngle Mobile Phone in the middle">
    <p:spTree>
      <p:nvGrpSpPr>
        <p:cNvPr id="1" name=""/>
        <p:cNvGrpSpPr/>
        <p:nvPr/>
      </p:nvGrpSpPr>
      <p:grpSpPr>
        <a:xfrm>
          <a:off x="0" y="0"/>
          <a:ext cx="0" cy="0"/>
          <a:chOff x="0" y="0"/>
          <a:chExt cx="0" cy="0"/>
        </a:xfrm>
      </p:grpSpPr>
      <p:sp>
        <p:nvSpPr>
          <p:cNvPr id="2" name="Title 1"/>
          <p:cNvSpPr>
            <a:spLocks noGrp="1"/>
          </p:cNvSpPr>
          <p:nvPr>
            <p:ph type="title"/>
          </p:nvPr>
        </p:nvSpPr>
        <p:spPr>
          <a:xfrm>
            <a:off x="336012" y="453602"/>
            <a:ext cx="2667600" cy="1375199"/>
          </a:xfrm>
        </p:spPr>
        <p:txBody>
          <a:bodyPr>
            <a:normAutofit/>
          </a:bodyPr>
          <a:lstStyle>
            <a:lvl1pPr algn="l">
              <a:defRPr sz="2400"/>
            </a:lvl1pPr>
          </a:lstStyle>
          <a:p>
            <a:r>
              <a:rPr lang="en-US" dirty="0"/>
              <a:t>Click to edit Master title style</a:t>
            </a:r>
          </a:p>
        </p:txBody>
      </p:sp>
      <p:grpSp>
        <p:nvGrpSpPr>
          <p:cNvPr id="3" name="Group 2"/>
          <p:cNvGrpSpPr/>
          <p:nvPr userDrawn="1"/>
        </p:nvGrpSpPr>
        <p:grpSpPr>
          <a:xfrm>
            <a:off x="3003613" y="764061"/>
            <a:ext cx="2103443" cy="4137458"/>
            <a:chOff x="1290612" y="1160602"/>
            <a:chExt cx="1956003" cy="3847443"/>
          </a:xfrm>
        </p:grpSpPr>
        <p:sp>
          <p:nvSpPr>
            <p:cNvPr id="4" name="Rectangle 3"/>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5"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icture Placeholder 6"/>
          <p:cNvSpPr>
            <a:spLocks noGrp="1"/>
          </p:cNvSpPr>
          <p:nvPr>
            <p:ph type="pic" sz="quarter" idx="10" hasCustomPrompt="1"/>
          </p:nvPr>
        </p:nvSpPr>
        <p:spPr>
          <a:xfrm>
            <a:off x="3318339" y="1293517"/>
            <a:ext cx="1500036" cy="259950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Tree>
    <p:extLst>
      <p:ext uri="{BB962C8B-B14F-4D97-AF65-F5344CB8AC3E}">
        <p14:creationId xmlns:p14="http://schemas.microsoft.com/office/powerpoint/2010/main" val="104918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ne – 2 Column Page">
    <p:spTree>
      <p:nvGrpSpPr>
        <p:cNvPr id="1" name=""/>
        <p:cNvGrpSpPr/>
        <p:nvPr/>
      </p:nvGrpSpPr>
      <p:grpSpPr>
        <a:xfrm>
          <a:off x="0" y="0"/>
          <a:ext cx="0" cy="0"/>
          <a:chOff x="0" y="0"/>
          <a:chExt cx="0" cy="0"/>
        </a:xfrm>
      </p:grpSpPr>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9" name="Text Placeholder 14"/>
          <p:cNvSpPr>
            <a:spLocks noGrp="1"/>
          </p:cNvSpPr>
          <p:nvPr>
            <p:ph type="body" sz="quarter" idx="11"/>
          </p:nvPr>
        </p:nvSpPr>
        <p:spPr>
          <a:xfrm>
            <a:off x="455949"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
        <p:nvSpPr>
          <p:cNvPr id="12" name="Text Placeholder 14"/>
          <p:cNvSpPr>
            <a:spLocks noGrp="1"/>
          </p:cNvSpPr>
          <p:nvPr>
            <p:ph type="body" sz="quarter" idx="12"/>
          </p:nvPr>
        </p:nvSpPr>
        <p:spPr>
          <a:xfrm>
            <a:off x="3307778"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grpSp>
        <p:nvGrpSpPr>
          <p:cNvPr id="15" name="Group 14"/>
          <p:cNvGrpSpPr/>
          <p:nvPr userDrawn="1"/>
        </p:nvGrpSpPr>
        <p:grpSpPr>
          <a:xfrm>
            <a:off x="6336740" y="1109661"/>
            <a:ext cx="2103443" cy="4137458"/>
            <a:chOff x="1290612" y="1160602"/>
            <a:chExt cx="1956003" cy="3847443"/>
          </a:xfrm>
        </p:grpSpPr>
        <p:sp>
          <p:nvSpPr>
            <p:cNvPr id="16" name="Rectangle 15"/>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7"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Picture Placeholder 6"/>
          <p:cNvSpPr>
            <a:spLocks noGrp="1"/>
          </p:cNvSpPr>
          <p:nvPr>
            <p:ph type="pic" sz="quarter" idx="13" hasCustomPrompt="1"/>
          </p:nvPr>
        </p:nvSpPr>
        <p:spPr>
          <a:xfrm>
            <a:off x="6651463" y="1639117"/>
            <a:ext cx="1500036" cy="259950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Tree>
    <p:extLst>
      <p:ext uri="{BB962C8B-B14F-4D97-AF65-F5344CB8AC3E}">
        <p14:creationId xmlns:p14="http://schemas.microsoft.com/office/powerpoint/2010/main" val="1470742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Devices">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2"/>
            <a:ext cx="8229600" cy="443519"/>
          </a:xfrm>
        </p:spPr>
        <p:txBody>
          <a:bodyPr>
            <a:normAutofit/>
          </a:bodyPr>
          <a:lstStyle>
            <a:lvl1pPr algn="l">
              <a:defRPr sz="2800"/>
            </a:lvl1pPr>
          </a:lstStyle>
          <a:p>
            <a:r>
              <a:rPr lang="en-US" dirty="0"/>
              <a:t>Click to edit Master title style</a:t>
            </a:r>
          </a:p>
        </p:txBody>
      </p:sp>
      <p:grpSp>
        <p:nvGrpSpPr>
          <p:cNvPr id="3" name="Group 2"/>
          <p:cNvGrpSpPr/>
          <p:nvPr userDrawn="1"/>
        </p:nvGrpSpPr>
        <p:grpSpPr>
          <a:xfrm>
            <a:off x="733726" y="1226129"/>
            <a:ext cx="1646608" cy="3238867"/>
            <a:chOff x="1290612" y="1160602"/>
            <a:chExt cx="1956003" cy="3847443"/>
          </a:xfrm>
        </p:grpSpPr>
        <p:sp>
          <p:nvSpPr>
            <p:cNvPr id="4" name="Rectangle 3"/>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5"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p:nvPr userDrawn="1"/>
        </p:nvGrpSpPr>
        <p:grpSpPr>
          <a:xfrm>
            <a:off x="2742450" y="1226129"/>
            <a:ext cx="1646608" cy="3238867"/>
            <a:chOff x="1290612" y="1160602"/>
            <a:chExt cx="1956003" cy="3847443"/>
          </a:xfrm>
        </p:grpSpPr>
        <p:sp>
          <p:nvSpPr>
            <p:cNvPr id="7" name="Rectangle 6"/>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8"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8"/>
          <p:cNvGrpSpPr/>
          <p:nvPr userDrawn="1"/>
        </p:nvGrpSpPr>
        <p:grpSpPr>
          <a:xfrm>
            <a:off x="4751174" y="1226129"/>
            <a:ext cx="1646608" cy="3238867"/>
            <a:chOff x="1290612" y="1160602"/>
            <a:chExt cx="1956003" cy="3847443"/>
          </a:xfrm>
        </p:grpSpPr>
        <p:sp>
          <p:nvSpPr>
            <p:cNvPr id="10" name="Rectangle 9"/>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1"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1"/>
          <p:cNvGrpSpPr/>
          <p:nvPr userDrawn="1"/>
        </p:nvGrpSpPr>
        <p:grpSpPr>
          <a:xfrm>
            <a:off x="6759897" y="1226129"/>
            <a:ext cx="1646608" cy="3238867"/>
            <a:chOff x="1290612" y="1160602"/>
            <a:chExt cx="1956003" cy="3847443"/>
          </a:xfrm>
        </p:grpSpPr>
        <p:sp>
          <p:nvSpPr>
            <p:cNvPr id="13" name="Rectangle 12"/>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4"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Picture Placeholder 15"/>
          <p:cNvSpPr>
            <a:spLocks noGrp="1"/>
          </p:cNvSpPr>
          <p:nvPr>
            <p:ph type="pic" sz="quarter" idx="10" hasCustomPrompt="1"/>
          </p:nvPr>
        </p:nvSpPr>
        <p:spPr>
          <a:xfrm>
            <a:off x="2989913" y="1642853"/>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7" name="Picture Placeholder 15"/>
          <p:cNvSpPr>
            <a:spLocks noGrp="1"/>
          </p:cNvSpPr>
          <p:nvPr>
            <p:ph type="pic" sz="quarter" idx="11" hasCustomPrompt="1"/>
          </p:nvPr>
        </p:nvSpPr>
        <p:spPr>
          <a:xfrm>
            <a:off x="4998637" y="1615609"/>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8" name="Picture Placeholder 15"/>
          <p:cNvSpPr>
            <a:spLocks noGrp="1"/>
          </p:cNvSpPr>
          <p:nvPr>
            <p:ph type="pic" sz="quarter" idx="12" hasCustomPrompt="1"/>
          </p:nvPr>
        </p:nvSpPr>
        <p:spPr>
          <a:xfrm>
            <a:off x="7007360" y="1610039"/>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9" name="Picture Placeholder 15"/>
          <p:cNvSpPr>
            <a:spLocks noGrp="1"/>
          </p:cNvSpPr>
          <p:nvPr>
            <p:ph type="pic" sz="quarter" idx="13" hasCustomPrompt="1"/>
          </p:nvPr>
        </p:nvSpPr>
        <p:spPr>
          <a:xfrm>
            <a:off x="970449" y="1634103"/>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26" name="Text Placeholder 25"/>
          <p:cNvSpPr>
            <a:spLocks noGrp="1"/>
          </p:cNvSpPr>
          <p:nvPr>
            <p:ph type="body" sz="quarter" idx="14"/>
          </p:nvPr>
        </p:nvSpPr>
        <p:spPr>
          <a:xfrm>
            <a:off x="871538"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7" name="Text Placeholder 25"/>
          <p:cNvSpPr>
            <a:spLocks noGrp="1"/>
          </p:cNvSpPr>
          <p:nvPr>
            <p:ph type="body" sz="quarter" idx="15"/>
          </p:nvPr>
        </p:nvSpPr>
        <p:spPr>
          <a:xfrm>
            <a:off x="2881418"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8" name="Text Placeholder 25"/>
          <p:cNvSpPr>
            <a:spLocks noGrp="1"/>
          </p:cNvSpPr>
          <p:nvPr>
            <p:ph type="body" sz="quarter" idx="16"/>
          </p:nvPr>
        </p:nvSpPr>
        <p:spPr>
          <a:xfrm>
            <a:off x="4890142"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9" name="Text Placeholder 25"/>
          <p:cNvSpPr>
            <a:spLocks noGrp="1"/>
          </p:cNvSpPr>
          <p:nvPr>
            <p:ph type="body" sz="quarter" idx="17"/>
          </p:nvPr>
        </p:nvSpPr>
        <p:spPr>
          <a:xfrm>
            <a:off x="6898866"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Tree>
    <p:extLst>
      <p:ext uri="{BB962C8B-B14F-4D97-AF65-F5344CB8AC3E}">
        <p14:creationId xmlns:p14="http://schemas.microsoft.com/office/powerpoint/2010/main" val="1663670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ptop_onleft ">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grpSp>
        <p:nvGrpSpPr>
          <p:cNvPr id="4" name="Group 3"/>
          <p:cNvGrpSpPr/>
          <p:nvPr userDrawn="1"/>
        </p:nvGrpSpPr>
        <p:grpSpPr>
          <a:xfrm>
            <a:off x="61531" y="1276963"/>
            <a:ext cx="4782820" cy="2886902"/>
            <a:chOff x="86746" y="1232665"/>
            <a:chExt cx="4954989" cy="2990823"/>
          </a:xfrm>
        </p:grpSpPr>
        <p:sp>
          <p:nvSpPr>
            <p:cNvPr id="5" name="Rectangle 4"/>
            <p:cNvSpPr/>
            <p:nvPr/>
          </p:nvSpPr>
          <p:spPr>
            <a:xfrm>
              <a:off x="666217" y="1394965"/>
              <a:ext cx="3796048" cy="238740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2" descr="MacBookPro-Mask.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746" y="1232665"/>
              <a:ext cx="4954989" cy="299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676800" y="1433515"/>
            <a:ext cx="3607488" cy="2304560"/>
          </a:xfrm>
          <a:solidFill>
            <a:schemeClr val="accent6"/>
          </a:solidFill>
        </p:spPr>
        <p:txBody>
          <a:bodyPr/>
          <a:lstStyle>
            <a:lvl1pPr>
              <a:defRPr/>
            </a:lvl1pPr>
          </a:lstStyle>
          <a:p>
            <a:r>
              <a:rPr lang="en-US" dirty="0"/>
              <a:t>Click to add picture</a:t>
            </a:r>
          </a:p>
        </p:txBody>
      </p:sp>
      <p:sp>
        <p:nvSpPr>
          <p:cNvPr id="8" name="Text Placeholder 14"/>
          <p:cNvSpPr>
            <a:spLocks noGrp="1"/>
          </p:cNvSpPr>
          <p:nvPr>
            <p:ph type="body" sz="quarter" idx="11"/>
          </p:nvPr>
        </p:nvSpPr>
        <p:spPr>
          <a:xfrm>
            <a:off x="5252357" y="1422815"/>
            <a:ext cx="3434443" cy="26235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134575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ptop_right">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grpSp>
        <p:nvGrpSpPr>
          <p:cNvPr id="4" name="Group 3"/>
          <p:cNvGrpSpPr/>
          <p:nvPr userDrawn="1"/>
        </p:nvGrpSpPr>
        <p:grpSpPr>
          <a:xfrm>
            <a:off x="4021819" y="1572163"/>
            <a:ext cx="4782820" cy="2886902"/>
            <a:chOff x="86746" y="1232665"/>
            <a:chExt cx="4954989" cy="2990823"/>
          </a:xfrm>
        </p:grpSpPr>
        <p:sp>
          <p:nvSpPr>
            <p:cNvPr id="5" name="Rectangle 4"/>
            <p:cNvSpPr/>
            <p:nvPr/>
          </p:nvSpPr>
          <p:spPr>
            <a:xfrm>
              <a:off x="666217" y="1394965"/>
              <a:ext cx="3796048" cy="238740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2" descr="MacBookPro-Mask.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746" y="1232665"/>
              <a:ext cx="4954989" cy="299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4637088" y="1728715"/>
            <a:ext cx="3607488" cy="2304560"/>
          </a:xfrm>
          <a:solidFill>
            <a:schemeClr val="accent6"/>
          </a:solidFill>
        </p:spPr>
        <p:txBody>
          <a:bodyPr/>
          <a:lstStyle>
            <a:lvl1pPr>
              <a:defRPr/>
            </a:lvl1pPr>
          </a:lstStyle>
          <a:p>
            <a:r>
              <a:rPr lang="en-US" dirty="0"/>
              <a:t>Click to add picture</a:t>
            </a:r>
          </a:p>
        </p:txBody>
      </p:sp>
      <p:sp>
        <p:nvSpPr>
          <p:cNvPr id="8" name="Text Placeholder 14"/>
          <p:cNvSpPr>
            <a:spLocks noGrp="1"/>
          </p:cNvSpPr>
          <p:nvPr>
            <p:ph type="body" sz="quarter" idx="11"/>
          </p:nvPr>
        </p:nvSpPr>
        <p:spPr>
          <a:xfrm>
            <a:off x="455953" y="1422814"/>
            <a:ext cx="34536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1953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929" y="3"/>
            <a:ext cx="8844203" cy="5158469"/>
          </a:xfrm>
          <a:prstGeom prst="rect">
            <a:avLst/>
          </a:prstGeom>
        </p:spPr>
      </p:pic>
      <p:sp>
        <p:nvSpPr>
          <p:cNvPr id="4" name="Rectangle 3"/>
          <p:cNvSpPr/>
          <p:nvPr userDrawn="1"/>
        </p:nvSpPr>
        <p:spPr>
          <a:xfrm>
            <a:off x="0" y="-7887"/>
            <a:ext cx="4932092" cy="5166359"/>
          </a:xfrm>
          <a:prstGeom prst="rect">
            <a:avLst/>
          </a:prstGeom>
          <a:gradFill>
            <a:gsLst>
              <a:gs pos="0">
                <a:schemeClr val="tx1">
                  <a:lumMod val="50000"/>
                  <a:alpha val="75000"/>
                </a:schemeClr>
              </a:gs>
              <a:gs pos="100000">
                <a:schemeClr val="accent1">
                  <a:tint val="50000"/>
                  <a:shade val="100000"/>
                  <a:satMod val="350000"/>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5133308" cy="5158471"/>
          </a:xfrm>
          <a:prstGeom prst="rect">
            <a:avLst/>
          </a:prstGeom>
        </p:spPr>
      </p:pic>
      <p:grpSp>
        <p:nvGrpSpPr>
          <p:cNvPr id="22" name="Group 21"/>
          <p:cNvGrpSpPr/>
          <p:nvPr userDrawn="1"/>
        </p:nvGrpSpPr>
        <p:grpSpPr>
          <a:xfrm>
            <a:off x="359929" y="300006"/>
            <a:ext cx="737417" cy="315401"/>
            <a:chOff x="4067175" y="2233613"/>
            <a:chExt cx="263525" cy="112713"/>
          </a:xfrm>
        </p:grpSpPr>
        <p:sp>
          <p:nvSpPr>
            <p:cNvPr id="23"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27" name="TextBox 26"/>
          <p:cNvSpPr txBox="1"/>
          <p:nvPr userDrawn="1"/>
        </p:nvSpPr>
        <p:spPr>
          <a:xfrm>
            <a:off x="301331" y="3245698"/>
            <a:ext cx="4966143" cy="757126"/>
          </a:xfrm>
          <a:prstGeom prst="rect">
            <a:avLst/>
          </a:prstGeom>
          <a:noFill/>
        </p:spPr>
        <p:txBody>
          <a:bodyPr wrap="square" lIns="91436" tIns="45718" rIns="91436" bIns="45718" rtlCol="0">
            <a:spAutoFit/>
          </a:bodyPr>
          <a:lstStyle/>
          <a:p>
            <a:pPr>
              <a:lnSpc>
                <a:spcPct val="90000"/>
              </a:lnSpc>
              <a:spcAft>
                <a:spcPts val="800"/>
              </a:spcAft>
            </a:pPr>
            <a:r>
              <a:rPr lang="en-US" sz="1600" dirty="0">
                <a:solidFill>
                  <a:srgbClr val="FFFFFF"/>
                </a:solidFill>
                <a:latin typeface="Calibri"/>
                <a:cs typeface="Calibri"/>
              </a:rPr>
              <a:t>—</a:t>
            </a:r>
            <a:br>
              <a:rPr lang="en-US" sz="1600" dirty="0">
                <a:solidFill>
                  <a:srgbClr val="FFFFFF"/>
                </a:solidFill>
                <a:latin typeface="Calibri"/>
                <a:cs typeface="Calibri"/>
              </a:rPr>
            </a:br>
            <a:br>
              <a:rPr lang="en-US" sz="1600" dirty="0">
                <a:solidFill>
                  <a:srgbClr val="FFFFFF"/>
                </a:solidFill>
                <a:latin typeface="Calibri"/>
                <a:cs typeface="Calibri"/>
              </a:rPr>
            </a:br>
            <a:endParaRPr lang="en-US" sz="1600" dirty="0">
              <a:solidFill>
                <a:srgbClr val="FFFFFF"/>
              </a:solidFill>
              <a:latin typeface="+mj-lt"/>
              <a:cs typeface="Calibri Light"/>
            </a:endParaRPr>
          </a:p>
        </p:txBody>
      </p:sp>
      <p:sp>
        <p:nvSpPr>
          <p:cNvPr id="28" name="Text Placeholder 17"/>
          <p:cNvSpPr>
            <a:spLocks noGrp="1"/>
          </p:cNvSpPr>
          <p:nvPr>
            <p:ph type="body" sz="quarter" idx="11"/>
          </p:nvPr>
        </p:nvSpPr>
        <p:spPr>
          <a:xfrm>
            <a:off x="301327" y="4110764"/>
            <a:ext cx="8132380"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9" name="Text Placeholder 17"/>
          <p:cNvSpPr>
            <a:spLocks noGrp="1"/>
          </p:cNvSpPr>
          <p:nvPr>
            <p:ph type="body" sz="quarter" idx="12"/>
          </p:nvPr>
        </p:nvSpPr>
        <p:spPr>
          <a:xfrm>
            <a:off x="299797" y="3592288"/>
            <a:ext cx="8133910" cy="514532"/>
          </a:xfrm>
        </p:spPr>
        <p:txBody>
          <a:bodyPr anchor="b">
            <a:normAutofit/>
          </a:bodyPr>
          <a:lstStyle>
            <a:lvl1pPr marL="0" indent="0" algn="l">
              <a:buNone/>
              <a:defRPr sz="2400" b="1">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30" name="Title 1"/>
          <p:cNvSpPr>
            <a:spLocks noGrp="1"/>
          </p:cNvSpPr>
          <p:nvPr>
            <p:ph type="title"/>
          </p:nvPr>
        </p:nvSpPr>
        <p:spPr>
          <a:xfrm>
            <a:off x="359925" y="1887375"/>
            <a:ext cx="8073782" cy="1290917"/>
          </a:xfrm>
        </p:spPr>
        <p:txBody>
          <a:bodyPr lIns="0" tIns="0" rIns="0" bIns="0" anchor="b">
            <a:noAutofit/>
          </a:bodyPr>
          <a:lstStyle>
            <a:lvl1pPr algn="l">
              <a:lnSpc>
                <a:spcPts val="4200"/>
              </a:lnSpc>
              <a:defRPr sz="4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882048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t – 2 Column Page">
    <p:spTree>
      <p:nvGrpSpPr>
        <p:cNvPr id="1" name=""/>
        <p:cNvGrpSpPr/>
        <p:nvPr/>
      </p:nvGrpSpPr>
      <p:grpSpPr>
        <a:xfrm>
          <a:off x="0" y="0"/>
          <a:ext cx="0" cy="0"/>
          <a:chOff x="0" y="0"/>
          <a:chExt cx="0" cy="0"/>
        </a:xfrm>
      </p:grpSpPr>
      <p:grpSp>
        <p:nvGrpSpPr>
          <p:cNvPr id="4" name="Group 3"/>
          <p:cNvGrpSpPr/>
          <p:nvPr userDrawn="1"/>
        </p:nvGrpSpPr>
        <p:grpSpPr>
          <a:xfrm>
            <a:off x="6216040" y="1180773"/>
            <a:ext cx="2410191" cy="3904200"/>
            <a:chOff x="1295214" y="1004570"/>
            <a:chExt cx="2406199" cy="3897733"/>
          </a:xfrm>
        </p:grpSpPr>
        <p:sp>
          <p:nvSpPr>
            <p:cNvPr id="5" name="Rectangle 4"/>
            <p:cNvSpPr/>
            <p:nvPr/>
          </p:nvSpPr>
          <p:spPr>
            <a:xfrm>
              <a:off x="1415711" y="1311684"/>
              <a:ext cx="2165205" cy="288709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5214"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8" name="Picture Placeholder 6"/>
          <p:cNvSpPr>
            <a:spLocks noGrp="1"/>
          </p:cNvSpPr>
          <p:nvPr>
            <p:ph type="pic" sz="quarter" idx="10" hasCustomPrompt="1"/>
          </p:nvPr>
        </p:nvSpPr>
        <p:spPr>
          <a:xfrm>
            <a:off x="6345511" y="1538070"/>
            <a:ext cx="2152822" cy="278193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
        <p:nvSpPr>
          <p:cNvPr id="9" name="Text Placeholder 14"/>
          <p:cNvSpPr>
            <a:spLocks noGrp="1"/>
          </p:cNvSpPr>
          <p:nvPr>
            <p:ph type="body" sz="quarter" idx="11"/>
          </p:nvPr>
        </p:nvSpPr>
        <p:spPr>
          <a:xfrm>
            <a:off x="455949"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
        <p:nvSpPr>
          <p:cNvPr id="12" name="Text Placeholder 14"/>
          <p:cNvSpPr>
            <a:spLocks noGrp="1"/>
          </p:cNvSpPr>
          <p:nvPr>
            <p:ph type="body" sz="quarter" idx="12"/>
          </p:nvPr>
        </p:nvSpPr>
        <p:spPr>
          <a:xfrm>
            <a:off x="3307778"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317461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t – 1 Column Page">
    <p:spTree>
      <p:nvGrpSpPr>
        <p:cNvPr id="1" name=""/>
        <p:cNvGrpSpPr/>
        <p:nvPr/>
      </p:nvGrpSpPr>
      <p:grpSpPr>
        <a:xfrm>
          <a:off x="0" y="0"/>
          <a:ext cx="0" cy="0"/>
          <a:chOff x="0" y="0"/>
          <a:chExt cx="0" cy="0"/>
        </a:xfrm>
      </p:grpSpPr>
      <p:grpSp>
        <p:nvGrpSpPr>
          <p:cNvPr id="4" name="Group 3"/>
          <p:cNvGrpSpPr/>
          <p:nvPr userDrawn="1"/>
        </p:nvGrpSpPr>
        <p:grpSpPr>
          <a:xfrm>
            <a:off x="6216040" y="1180773"/>
            <a:ext cx="2410191" cy="3904200"/>
            <a:chOff x="1295214" y="1004570"/>
            <a:chExt cx="2406199" cy="3897733"/>
          </a:xfrm>
        </p:grpSpPr>
        <p:sp>
          <p:nvSpPr>
            <p:cNvPr id="5" name="Rectangle 4"/>
            <p:cNvSpPr/>
            <p:nvPr/>
          </p:nvSpPr>
          <p:spPr>
            <a:xfrm>
              <a:off x="1415711" y="1311684"/>
              <a:ext cx="2165205" cy="288709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5214"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8" name="Picture Placeholder 6"/>
          <p:cNvSpPr>
            <a:spLocks noGrp="1"/>
          </p:cNvSpPr>
          <p:nvPr>
            <p:ph type="pic" sz="quarter" idx="10" hasCustomPrompt="1"/>
          </p:nvPr>
        </p:nvSpPr>
        <p:spPr>
          <a:xfrm>
            <a:off x="6345511" y="1538070"/>
            <a:ext cx="2152822" cy="278193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
        <p:nvSpPr>
          <p:cNvPr id="9" name="Text Placeholder 14"/>
          <p:cNvSpPr>
            <a:spLocks noGrp="1"/>
          </p:cNvSpPr>
          <p:nvPr>
            <p:ph type="body" sz="quarter" idx="11"/>
          </p:nvPr>
        </p:nvSpPr>
        <p:spPr>
          <a:xfrm>
            <a:off x="455953" y="1422814"/>
            <a:ext cx="53256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466544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ablet and bullets">
    <p:spTree>
      <p:nvGrpSpPr>
        <p:cNvPr id="1" name=""/>
        <p:cNvGrpSpPr/>
        <p:nvPr/>
      </p:nvGrpSpPr>
      <p:grpSpPr>
        <a:xfrm>
          <a:off x="0" y="0"/>
          <a:ext cx="0" cy="0"/>
          <a:chOff x="0" y="0"/>
          <a:chExt cx="0" cy="0"/>
        </a:xfrm>
      </p:grpSpPr>
      <p:grpSp>
        <p:nvGrpSpPr>
          <p:cNvPr id="10" name="Group 9"/>
          <p:cNvGrpSpPr/>
          <p:nvPr userDrawn="1"/>
        </p:nvGrpSpPr>
        <p:grpSpPr>
          <a:xfrm>
            <a:off x="884010" y="1348575"/>
            <a:ext cx="1966164" cy="3184932"/>
            <a:chOff x="1287075" y="1004570"/>
            <a:chExt cx="2406199" cy="3897733"/>
          </a:xfrm>
        </p:grpSpPr>
        <p:sp>
          <p:nvSpPr>
            <p:cNvPr id="11" name="Rectangle 10"/>
            <p:cNvSpPr/>
            <p:nvPr/>
          </p:nvSpPr>
          <p:spPr>
            <a:xfrm>
              <a:off x="1415711" y="1311684"/>
              <a:ext cx="2165205" cy="2887092"/>
            </a:xfrm>
            <a:prstGeom prst="rect">
              <a:avLst/>
            </a:prstGeom>
            <a:solidFill>
              <a:schemeClr val="tx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12"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075"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989122" y="1599526"/>
            <a:ext cx="1769242" cy="2359112"/>
          </a:xfrm>
          <a:solidFill>
            <a:schemeClr val="accent6"/>
          </a:solidFill>
        </p:spPr>
        <p:txBody>
          <a:bodyPr>
            <a:normAutofit/>
          </a:bodyPr>
          <a:lstStyle>
            <a:lvl1pPr marL="0" indent="0">
              <a:buNone/>
              <a:defRPr sz="2000"/>
            </a:lvl1pPr>
          </a:lstStyle>
          <a:p>
            <a:r>
              <a:rPr lang="en-US" dirty="0"/>
              <a:t>Click to add picture</a:t>
            </a:r>
          </a:p>
        </p:txBody>
      </p:sp>
      <p:sp>
        <p:nvSpPr>
          <p:cNvPr id="14"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sp>
        <p:nvSpPr>
          <p:cNvPr id="16" name="Text Placeholder 14"/>
          <p:cNvSpPr>
            <a:spLocks noGrp="1"/>
          </p:cNvSpPr>
          <p:nvPr>
            <p:ph type="body" sz="quarter" idx="11"/>
          </p:nvPr>
        </p:nvSpPr>
        <p:spPr>
          <a:xfrm>
            <a:off x="3305177" y="1268414"/>
            <a:ext cx="3541713" cy="2897187"/>
          </a:xfrm>
        </p:spPr>
        <p:txBody>
          <a:bodyPr>
            <a:normAutofit/>
          </a:bodyPr>
          <a:lstStyle>
            <a:lvl1pPr marL="0" indent="0">
              <a:buFont typeface="Arial" panose="020B0604020202020204" pitchFamily="34" charset="0"/>
              <a:buNone/>
              <a:defRPr sz="1200" b="1">
                <a:latin typeface="+mn-lt"/>
              </a:defRPr>
            </a:lvl1pPr>
            <a:lvl2pPr marL="0" indent="0">
              <a:spcBef>
                <a:spcPts val="1200"/>
              </a:spcBef>
              <a:buNone/>
              <a:defRPr sz="11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40240321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385578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6" y="1076328"/>
            <a:ext cx="3008313" cy="3518297"/>
          </a:xfrm>
        </p:spPr>
        <p:txBody>
          <a:bodyPr/>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en-US"/>
              <a:t>Click to edit Master text styles</a:t>
            </a:r>
          </a:p>
        </p:txBody>
      </p:sp>
    </p:spTree>
    <p:extLst>
      <p:ext uri="{BB962C8B-B14F-4D97-AF65-F5344CB8AC3E}">
        <p14:creationId xmlns:p14="http://schemas.microsoft.com/office/powerpoint/2010/main" val="31518675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1" indent="0">
              <a:buNone/>
              <a:defRPr sz="2800"/>
            </a:lvl2pPr>
            <a:lvl3pPr marL="914362" indent="0">
              <a:buNone/>
              <a:defRPr sz="2400"/>
            </a:lvl3pPr>
            <a:lvl4pPr marL="1371543" indent="0">
              <a:buNone/>
              <a:defRPr sz="2000"/>
            </a:lvl4pPr>
            <a:lvl5pPr marL="1828724" indent="0">
              <a:buNone/>
              <a:defRPr sz="2000"/>
            </a:lvl5pPr>
            <a:lvl6pPr marL="2285905" indent="0">
              <a:buNone/>
              <a:defRPr sz="2000"/>
            </a:lvl6pPr>
            <a:lvl7pPr marL="2743086" indent="0">
              <a:buNone/>
              <a:defRPr sz="2000"/>
            </a:lvl7pPr>
            <a:lvl8pPr marL="3200266" indent="0">
              <a:buNone/>
              <a:defRPr sz="2000"/>
            </a:lvl8pPr>
            <a:lvl9pPr marL="3657448" indent="0">
              <a:buNone/>
              <a:defRPr sz="2000"/>
            </a:lvl9pPr>
          </a:lstStyle>
          <a:p>
            <a:endParaRPr lang="en-US"/>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181" indent="0">
              <a:buNone/>
              <a:defRPr sz="1200"/>
            </a:lvl2pPr>
            <a:lvl3pPr marL="914362" indent="0">
              <a:buNone/>
              <a:defRPr sz="1000"/>
            </a:lvl3pPr>
            <a:lvl4pPr marL="1371543" indent="0">
              <a:buNone/>
              <a:defRPr sz="900"/>
            </a:lvl4pPr>
            <a:lvl5pPr marL="1828724" indent="0">
              <a:buNone/>
              <a:defRPr sz="900"/>
            </a:lvl5pPr>
            <a:lvl6pPr marL="2285905" indent="0">
              <a:buNone/>
              <a:defRPr sz="900"/>
            </a:lvl6pPr>
            <a:lvl7pPr marL="2743086" indent="0">
              <a:buNone/>
              <a:defRPr sz="900"/>
            </a:lvl7pPr>
            <a:lvl8pPr marL="3200266" indent="0">
              <a:buNone/>
              <a:defRPr sz="900"/>
            </a:lvl8pPr>
            <a:lvl9pPr marL="3657448" indent="0">
              <a:buNone/>
              <a:defRPr sz="900"/>
            </a:lvl9pPr>
          </a:lstStyle>
          <a:p>
            <a:pPr lvl="0"/>
            <a:r>
              <a:rPr lang="en-US"/>
              <a:t>Click to edit Master text styles</a:t>
            </a:r>
          </a:p>
        </p:txBody>
      </p:sp>
    </p:spTree>
    <p:extLst>
      <p:ext uri="{BB962C8B-B14F-4D97-AF65-F5344CB8AC3E}">
        <p14:creationId xmlns:p14="http://schemas.microsoft.com/office/powerpoint/2010/main" val="19401253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2"/>
            <a:ext cx="2057400" cy="4694536"/>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457200" y="154782"/>
            <a:ext cx="6019800" cy="469453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1919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Page Image - Large Text">
    <p:spTree>
      <p:nvGrpSpPr>
        <p:cNvPr id="1" name=""/>
        <p:cNvGrpSpPr/>
        <p:nvPr/>
      </p:nvGrpSpPr>
      <p:grpSpPr>
        <a:xfrm>
          <a:off x="0" y="0"/>
          <a:ext cx="0" cy="0"/>
          <a:chOff x="0" y="0"/>
          <a:chExt cx="0" cy="0"/>
        </a:xfrm>
      </p:grpSpPr>
      <p:sp>
        <p:nvSpPr>
          <p:cNvPr id="8" name="Picture Placeholder 7"/>
          <p:cNvSpPr>
            <a:spLocks noGrp="1" noChangeAspect="1"/>
          </p:cNvSpPr>
          <p:nvPr>
            <p:ph type="pic" sz="quarter" idx="10"/>
          </p:nvPr>
        </p:nvSpPr>
        <p:spPr>
          <a:xfrm>
            <a:off x="1" y="2"/>
            <a:ext cx="9364266" cy="4475793"/>
          </a:xfrm>
          <a:noFill/>
        </p:spPr>
        <p:txBody>
          <a:bodyPr/>
          <a:lstStyle/>
          <a:p>
            <a:pPr lvl="0"/>
            <a:r>
              <a:rPr lang="en-US" noProof="0" dirty="0"/>
              <a:t>Drag picture to placeholder or click icon to add</a:t>
            </a:r>
          </a:p>
        </p:txBody>
      </p:sp>
      <p:sp>
        <p:nvSpPr>
          <p:cNvPr id="2" name="Title 1"/>
          <p:cNvSpPr>
            <a:spLocks noGrp="1"/>
          </p:cNvSpPr>
          <p:nvPr>
            <p:ph type="ctrTitle"/>
          </p:nvPr>
        </p:nvSpPr>
        <p:spPr>
          <a:xfrm>
            <a:off x="346435" y="2571750"/>
            <a:ext cx="7772400" cy="977674"/>
          </a:xfrm>
        </p:spPr>
        <p:txBody>
          <a:bodyPr/>
          <a:lstStyle>
            <a:lvl1pPr>
              <a:defRPr sz="33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47194861"/>
      </p:ext>
    </p:extLst>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osing Layout 1">
    <p:spTree>
      <p:nvGrpSpPr>
        <p:cNvPr id="1" name=""/>
        <p:cNvGrpSpPr/>
        <p:nvPr/>
      </p:nvGrpSpPr>
      <p:grpSpPr>
        <a:xfrm>
          <a:off x="0" y="0"/>
          <a:ext cx="0" cy="0"/>
          <a:chOff x="0" y="0"/>
          <a:chExt cx="0" cy="0"/>
        </a:xfrm>
      </p:grpSpPr>
      <p:sp>
        <p:nvSpPr>
          <p:cNvPr id="3" name="TextBox 2"/>
          <p:cNvSpPr txBox="1"/>
          <p:nvPr userDrawn="1"/>
        </p:nvSpPr>
        <p:spPr>
          <a:xfrm>
            <a:off x="812567" y="2060076"/>
            <a:ext cx="7061675" cy="1006425"/>
          </a:xfrm>
          <a:prstGeom prst="rect">
            <a:avLst/>
          </a:prstGeom>
          <a:noFill/>
        </p:spPr>
        <p:txBody>
          <a:bodyPr wrap="square" lIns="91436" tIns="45718" rIns="91436" bIns="45718" rtlCol="0">
            <a:spAutoFit/>
          </a:bodyPr>
          <a:lstStyle/>
          <a:p>
            <a:pPr algn="ctr">
              <a:lnSpc>
                <a:spcPct val="90000"/>
              </a:lnSpc>
              <a:spcAft>
                <a:spcPts val="800"/>
              </a:spcAft>
            </a:pPr>
            <a:r>
              <a:rPr lang="en-US" sz="6600" b="1" dirty="0">
                <a:solidFill>
                  <a:srgbClr val="3F3E3F"/>
                </a:solidFill>
                <a:latin typeface="+mj-lt"/>
                <a:cs typeface="Calibri"/>
              </a:rPr>
              <a:t>Bring IT to Life</a:t>
            </a:r>
            <a:endParaRPr lang="en-US" sz="6600" b="1" dirty="0">
              <a:solidFill>
                <a:srgbClr val="3F3E3F"/>
              </a:solidFill>
              <a:latin typeface="+mj-lt"/>
              <a:cs typeface="Calibri Light"/>
            </a:endParaRPr>
          </a:p>
        </p:txBody>
      </p:sp>
    </p:spTree>
    <p:extLst>
      <p:ext uri="{BB962C8B-B14F-4D97-AF65-F5344CB8AC3E}">
        <p14:creationId xmlns:p14="http://schemas.microsoft.com/office/powerpoint/2010/main" val="19216328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losing Layout 2">
    <p:spTree>
      <p:nvGrpSpPr>
        <p:cNvPr id="1" name=""/>
        <p:cNvGrpSpPr/>
        <p:nvPr/>
      </p:nvGrpSpPr>
      <p:grpSpPr>
        <a:xfrm>
          <a:off x="0" y="0"/>
          <a:ext cx="0" cy="0"/>
          <a:chOff x="0" y="0"/>
          <a:chExt cx="0" cy="0"/>
        </a:xfrm>
      </p:grpSpPr>
      <p:grpSp>
        <p:nvGrpSpPr>
          <p:cNvPr id="4" name="Group 3"/>
          <p:cNvGrpSpPr/>
          <p:nvPr userDrawn="1"/>
        </p:nvGrpSpPr>
        <p:grpSpPr>
          <a:xfrm>
            <a:off x="2553417" y="1902033"/>
            <a:ext cx="3131649" cy="1339439"/>
            <a:chOff x="4067175" y="2233613"/>
            <a:chExt cx="263525" cy="112713"/>
          </a:xfrm>
        </p:grpSpPr>
        <p:sp>
          <p:nvSpPr>
            <p:cNvPr id="5"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6"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9" name="Rectangle 8"/>
          <p:cNvSpPr/>
          <p:nvPr userDrawn="1"/>
        </p:nvSpPr>
        <p:spPr>
          <a:xfrm>
            <a:off x="3610043" y="4434880"/>
            <a:ext cx="1923916" cy="230828"/>
          </a:xfrm>
          <a:prstGeom prst="rect">
            <a:avLst/>
          </a:prstGeom>
        </p:spPr>
        <p:txBody>
          <a:bodyPr wrap="none" lIns="91436" tIns="45718" rIns="91436" bIns="45718">
            <a:spAutoFit/>
          </a:bodyPr>
          <a:lstStyle/>
          <a:p>
            <a:pPr algn="ctr"/>
            <a:r>
              <a:rPr lang="en-US" sz="900" dirty="0">
                <a:solidFill>
                  <a:srgbClr val="3F3E3F"/>
                </a:solidFill>
              </a:rPr>
              <a:t>© copyright 2014 BMC Software, Inc.</a:t>
            </a:r>
          </a:p>
        </p:txBody>
      </p:sp>
    </p:spTree>
    <p:extLst>
      <p:ext uri="{BB962C8B-B14F-4D97-AF65-F5344CB8AC3E}">
        <p14:creationId xmlns:p14="http://schemas.microsoft.com/office/powerpoint/2010/main" val="2357230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ith Imag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b="19088"/>
          <a:stretch/>
        </p:blipFill>
        <p:spPr>
          <a:xfrm>
            <a:off x="-1" y="3"/>
            <a:ext cx="9360584" cy="5152912"/>
          </a:xfrm>
          <a:prstGeom prst="rect">
            <a:avLst/>
          </a:prstGeom>
        </p:spPr>
      </p:pic>
      <p:sp>
        <p:nvSpPr>
          <p:cNvPr id="4" name="Rectangle 3"/>
          <p:cNvSpPr/>
          <p:nvPr userDrawn="1"/>
        </p:nvSpPr>
        <p:spPr>
          <a:xfrm>
            <a:off x="0" y="-7887"/>
            <a:ext cx="4932092" cy="5166359"/>
          </a:xfrm>
          <a:prstGeom prst="rect">
            <a:avLst/>
          </a:prstGeom>
          <a:gradFill>
            <a:gsLst>
              <a:gs pos="0">
                <a:schemeClr val="tx1">
                  <a:lumMod val="50000"/>
                  <a:alpha val="75000"/>
                </a:schemeClr>
              </a:gs>
              <a:gs pos="100000">
                <a:schemeClr val="accent1">
                  <a:tint val="50000"/>
                  <a:shade val="100000"/>
                  <a:satMod val="350000"/>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5133308" cy="5158471"/>
          </a:xfrm>
          <a:prstGeom prst="rect">
            <a:avLst/>
          </a:prstGeom>
        </p:spPr>
      </p:pic>
      <p:grpSp>
        <p:nvGrpSpPr>
          <p:cNvPr id="22" name="Group 21"/>
          <p:cNvGrpSpPr/>
          <p:nvPr userDrawn="1"/>
        </p:nvGrpSpPr>
        <p:grpSpPr>
          <a:xfrm>
            <a:off x="359929" y="300006"/>
            <a:ext cx="737417" cy="315401"/>
            <a:chOff x="4067175" y="2233613"/>
            <a:chExt cx="263525" cy="112713"/>
          </a:xfrm>
        </p:grpSpPr>
        <p:sp>
          <p:nvSpPr>
            <p:cNvPr id="23"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27" name="TextBox 26"/>
          <p:cNvSpPr txBox="1"/>
          <p:nvPr userDrawn="1"/>
        </p:nvSpPr>
        <p:spPr>
          <a:xfrm>
            <a:off x="301331" y="3245698"/>
            <a:ext cx="4966143" cy="757126"/>
          </a:xfrm>
          <a:prstGeom prst="rect">
            <a:avLst/>
          </a:prstGeom>
          <a:noFill/>
        </p:spPr>
        <p:txBody>
          <a:bodyPr wrap="square" lIns="91436" tIns="45718" rIns="91436" bIns="45718" rtlCol="0">
            <a:spAutoFit/>
          </a:bodyPr>
          <a:lstStyle/>
          <a:p>
            <a:pPr>
              <a:lnSpc>
                <a:spcPct val="90000"/>
              </a:lnSpc>
              <a:spcAft>
                <a:spcPts val="800"/>
              </a:spcAft>
            </a:pPr>
            <a:r>
              <a:rPr lang="en-US" sz="1600" dirty="0">
                <a:solidFill>
                  <a:srgbClr val="FFFFFF"/>
                </a:solidFill>
                <a:latin typeface="Calibri"/>
                <a:cs typeface="Calibri"/>
              </a:rPr>
              <a:t>—</a:t>
            </a:r>
            <a:br>
              <a:rPr lang="en-US" sz="1600" dirty="0">
                <a:solidFill>
                  <a:srgbClr val="FFFFFF"/>
                </a:solidFill>
                <a:latin typeface="Calibri"/>
                <a:cs typeface="Calibri"/>
              </a:rPr>
            </a:br>
            <a:br>
              <a:rPr lang="en-US" sz="1600" dirty="0">
                <a:solidFill>
                  <a:srgbClr val="FFFFFF"/>
                </a:solidFill>
                <a:latin typeface="Calibri"/>
                <a:cs typeface="Calibri"/>
              </a:rPr>
            </a:br>
            <a:endParaRPr lang="en-US" sz="1600" dirty="0">
              <a:solidFill>
                <a:srgbClr val="FFFFFF"/>
              </a:solidFill>
              <a:latin typeface="+mj-lt"/>
              <a:cs typeface="Calibri Light"/>
            </a:endParaRPr>
          </a:p>
        </p:txBody>
      </p:sp>
      <p:sp>
        <p:nvSpPr>
          <p:cNvPr id="28" name="Text Placeholder 17"/>
          <p:cNvSpPr>
            <a:spLocks noGrp="1"/>
          </p:cNvSpPr>
          <p:nvPr>
            <p:ph type="body" sz="quarter" idx="11"/>
          </p:nvPr>
        </p:nvSpPr>
        <p:spPr>
          <a:xfrm>
            <a:off x="301327" y="4110764"/>
            <a:ext cx="8132380"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9" name="Text Placeholder 17"/>
          <p:cNvSpPr>
            <a:spLocks noGrp="1"/>
          </p:cNvSpPr>
          <p:nvPr>
            <p:ph type="body" sz="quarter" idx="12"/>
          </p:nvPr>
        </p:nvSpPr>
        <p:spPr>
          <a:xfrm>
            <a:off x="299797" y="3592288"/>
            <a:ext cx="8133910" cy="514532"/>
          </a:xfrm>
        </p:spPr>
        <p:txBody>
          <a:bodyPr anchor="b">
            <a:normAutofit/>
          </a:bodyPr>
          <a:lstStyle>
            <a:lvl1pPr marL="0" indent="0" algn="l">
              <a:buNone/>
              <a:defRPr sz="2400" b="1">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30" name="Title 1"/>
          <p:cNvSpPr>
            <a:spLocks noGrp="1"/>
          </p:cNvSpPr>
          <p:nvPr>
            <p:ph type="title"/>
          </p:nvPr>
        </p:nvSpPr>
        <p:spPr>
          <a:xfrm>
            <a:off x="359925" y="1887375"/>
            <a:ext cx="8073782" cy="1290917"/>
          </a:xfrm>
        </p:spPr>
        <p:txBody>
          <a:bodyPr lIns="0" tIns="0" rIns="0" bIns="0" anchor="b">
            <a:noAutofit/>
          </a:bodyPr>
          <a:lstStyle>
            <a:lvl1pPr algn="l">
              <a:lnSpc>
                <a:spcPts val="4200"/>
              </a:lnSpc>
              <a:defRPr sz="4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8640476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Layout 3">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0" y="0"/>
            <a:ext cx="9144000" cy="5148863"/>
          </a:xfrm>
          <a:prstGeom prst="rect">
            <a:avLst/>
          </a:prstGeom>
        </p:spPr>
      </p:pic>
      <p:sp>
        <p:nvSpPr>
          <p:cNvPr id="12" name="TextBox 11"/>
          <p:cNvSpPr txBox="1"/>
          <p:nvPr userDrawn="1"/>
        </p:nvSpPr>
        <p:spPr>
          <a:xfrm>
            <a:off x="3395859" y="1243678"/>
            <a:ext cx="4966143" cy="757126"/>
          </a:xfrm>
          <a:prstGeom prst="rect">
            <a:avLst/>
          </a:prstGeom>
          <a:noFill/>
        </p:spPr>
        <p:txBody>
          <a:bodyPr wrap="square" lIns="91436" tIns="45718" rIns="91436" bIns="45718" rtlCol="0">
            <a:spAutoFit/>
          </a:bodyPr>
          <a:lstStyle/>
          <a:p>
            <a:pPr algn="r">
              <a:lnSpc>
                <a:spcPct val="90000"/>
              </a:lnSpc>
              <a:spcAft>
                <a:spcPts val="800"/>
              </a:spcAft>
            </a:pPr>
            <a:r>
              <a:rPr lang="en-US" sz="1600" dirty="0">
                <a:solidFill>
                  <a:schemeClr val="bg1"/>
                </a:solidFill>
                <a:latin typeface="Calibri"/>
                <a:cs typeface="Calibri"/>
              </a:rPr>
              <a:t>—</a:t>
            </a:r>
            <a:br>
              <a:rPr lang="en-US" sz="1600" dirty="0">
                <a:solidFill>
                  <a:schemeClr val="bg1"/>
                </a:solidFill>
                <a:latin typeface="Calibri"/>
                <a:cs typeface="Calibri"/>
              </a:rPr>
            </a:br>
            <a:br>
              <a:rPr lang="en-US" sz="1600" dirty="0">
                <a:solidFill>
                  <a:schemeClr val="bg1"/>
                </a:solidFill>
                <a:latin typeface="Calibri"/>
                <a:cs typeface="Calibri"/>
              </a:rPr>
            </a:br>
            <a:r>
              <a:rPr lang="en-US" sz="1600" b="1" dirty="0">
                <a:solidFill>
                  <a:schemeClr val="bg1"/>
                </a:solidFill>
                <a:latin typeface="Calibri"/>
                <a:cs typeface="Calibri"/>
              </a:rPr>
              <a:t>Bring IT to Life.</a:t>
            </a:r>
            <a:r>
              <a:rPr lang="en-US" sz="1600" dirty="0">
                <a:solidFill>
                  <a:schemeClr val="bg1"/>
                </a:solidFill>
                <a:latin typeface="Calibri Light"/>
                <a:cs typeface="Calibri Light"/>
              </a:rPr>
              <a:t>™</a:t>
            </a:r>
          </a:p>
        </p:txBody>
      </p:sp>
      <p:sp>
        <p:nvSpPr>
          <p:cNvPr id="2" name="Rectangle 1"/>
          <p:cNvSpPr/>
          <p:nvPr userDrawn="1"/>
        </p:nvSpPr>
        <p:spPr>
          <a:xfrm>
            <a:off x="5920997" y="713991"/>
            <a:ext cx="2489656" cy="609398"/>
          </a:xfrm>
          <a:prstGeom prst="rect">
            <a:avLst/>
          </a:prstGeom>
        </p:spPr>
        <p:txBody>
          <a:bodyPr wrap="none">
            <a:spAutoFit/>
          </a:bodyPr>
          <a:lstStyle/>
          <a:p>
            <a:pPr algn="r" defTabSz="457181" rtl="0" eaLnBrk="1" latinLnBrk="0" hangingPunct="1">
              <a:lnSpc>
                <a:spcPct val="80000"/>
              </a:lnSpc>
              <a:spcBef>
                <a:spcPct val="0"/>
              </a:spcBef>
              <a:buNone/>
            </a:pPr>
            <a:r>
              <a:rPr lang="en-US" altLang="en-US" sz="4200" b="1" i="0" kern="1200" cap="none" baseline="0" dirty="0">
                <a:solidFill>
                  <a:schemeClr val="accent4"/>
                </a:solidFill>
                <a:latin typeface="+mj-lt"/>
                <a:ea typeface="+mn-ea"/>
                <a:cs typeface="Calibri"/>
              </a:rPr>
              <a:t>Thank You</a:t>
            </a:r>
            <a:endParaRPr lang="en-US" sz="4200" b="1" i="0" kern="1200" cap="none" baseline="0" dirty="0">
              <a:solidFill>
                <a:schemeClr val="accent4"/>
              </a:solidFill>
              <a:latin typeface="+mj-lt"/>
              <a:ea typeface="+mn-ea"/>
              <a:cs typeface="Calibri"/>
            </a:endParaRPr>
          </a:p>
        </p:txBody>
      </p:sp>
    </p:spTree>
    <p:extLst>
      <p:ext uri="{BB962C8B-B14F-4D97-AF65-F5344CB8AC3E}">
        <p14:creationId xmlns:p14="http://schemas.microsoft.com/office/powerpoint/2010/main" val="6599421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losing Layout 3">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 y="0"/>
            <a:ext cx="9143999" cy="5147662"/>
          </a:xfrm>
          <a:prstGeom prst="rect">
            <a:avLst/>
          </a:prstGeom>
        </p:spPr>
      </p:pic>
      <p:sp>
        <p:nvSpPr>
          <p:cNvPr id="12" name="TextBox 11"/>
          <p:cNvSpPr txBox="1"/>
          <p:nvPr userDrawn="1"/>
        </p:nvSpPr>
        <p:spPr>
          <a:xfrm>
            <a:off x="3395859" y="3662878"/>
            <a:ext cx="4966143" cy="757126"/>
          </a:xfrm>
          <a:prstGeom prst="rect">
            <a:avLst/>
          </a:prstGeom>
          <a:noFill/>
        </p:spPr>
        <p:txBody>
          <a:bodyPr wrap="square" lIns="91436" tIns="45718" rIns="91436" bIns="45718" rtlCol="0">
            <a:spAutoFit/>
          </a:bodyPr>
          <a:lstStyle/>
          <a:p>
            <a:pPr algn="r">
              <a:lnSpc>
                <a:spcPct val="90000"/>
              </a:lnSpc>
              <a:spcAft>
                <a:spcPts val="800"/>
              </a:spcAft>
            </a:pPr>
            <a:r>
              <a:rPr lang="en-US" sz="1600" dirty="0">
                <a:solidFill>
                  <a:schemeClr val="bg1"/>
                </a:solidFill>
                <a:latin typeface="Calibri"/>
                <a:cs typeface="Calibri"/>
              </a:rPr>
              <a:t>—</a:t>
            </a:r>
            <a:br>
              <a:rPr lang="en-US" sz="1600" dirty="0">
                <a:solidFill>
                  <a:schemeClr val="bg1"/>
                </a:solidFill>
                <a:latin typeface="Calibri"/>
                <a:cs typeface="Calibri"/>
              </a:rPr>
            </a:br>
            <a:br>
              <a:rPr lang="en-US" sz="1600" dirty="0">
                <a:solidFill>
                  <a:schemeClr val="bg1"/>
                </a:solidFill>
                <a:latin typeface="Calibri"/>
                <a:cs typeface="Calibri"/>
              </a:rPr>
            </a:br>
            <a:r>
              <a:rPr lang="en-US" sz="1600" b="1" dirty="0">
                <a:solidFill>
                  <a:schemeClr val="bg1"/>
                </a:solidFill>
                <a:latin typeface="Calibri"/>
                <a:cs typeface="Calibri"/>
              </a:rPr>
              <a:t>Bring IT to Life.</a:t>
            </a:r>
            <a:r>
              <a:rPr lang="en-US" sz="1600" dirty="0">
                <a:solidFill>
                  <a:schemeClr val="bg1"/>
                </a:solidFill>
                <a:latin typeface="Calibri Light"/>
                <a:cs typeface="Calibri Light"/>
              </a:rPr>
              <a:t>™</a:t>
            </a:r>
          </a:p>
        </p:txBody>
      </p:sp>
      <p:sp>
        <p:nvSpPr>
          <p:cNvPr id="2" name="Rectangle 1"/>
          <p:cNvSpPr/>
          <p:nvPr userDrawn="1"/>
        </p:nvSpPr>
        <p:spPr>
          <a:xfrm>
            <a:off x="5920997" y="3133191"/>
            <a:ext cx="2489656" cy="609398"/>
          </a:xfrm>
          <a:prstGeom prst="rect">
            <a:avLst/>
          </a:prstGeom>
        </p:spPr>
        <p:txBody>
          <a:bodyPr wrap="none">
            <a:spAutoFit/>
          </a:bodyPr>
          <a:lstStyle/>
          <a:p>
            <a:pPr algn="r" defTabSz="457181" rtl="0" eaLnBrk="1" latinLnBrk="0" hangingPunct="1">
              <a:lnSpc>
                <a:spcPct val="80000"/>
              </a:lnSpc>
              <a:spcBef>
                <a:spcPct val="0"/>
              </a:spcBef>
              <a:buNone/>
            </a:pPr>
            <a:r>
              <a:rPr lang="en-US" altLang="en-US" sz="4200" b="1" i="0" kern="1200" cap="none" baseline="0" dirty="0">
                <a:solidFill>
                  <a:schemeClr val="accent2"/>
                </a:solidFill>
                <a:latin typeface="+mj-lt"/>
                <a:ea typeface="+mn-ea"/>
                <a:cs typeface="Calibri"/>
              </a:rPr>
              <a:t>Thank You</a:t>
            </a:r>
            <a:endParaRPr lang="en-US" sz="4200" b="1" i="0" kern="1200" cap="none" baseline="0" dirty="0">
              <a:solidFill>
                <a:schemeClr val="accent2"/>
              </a:solidFill>
              <a:latin typeface="+mj-lt"/>
              <a:ea typeface="+mn-ea"/>
              <a:cs typeface="Calibri"/>
            </a:endParaRPr>
          </a:p>
        </p:txBody>
      </p:sp>
    </p:spTree>
    <p:extLst>
      <p:ext uri="{BB962C8B-B14F-4D97-AF65-F5344CB8AC3E}">
        <p14:creationId xmlns:p14="http://schemas.microsoft.com/office/powerpoint/2010/main" val="32641286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6864460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Slide with Imag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929" y="3"/>
            <a:ext cx="8844203" cy="5158469"/>
          </a:xfrm>
          <a:prstGeom prst="rect">
            <a:avLst/>
          </a:prstGeom>
        </p:spPr>
      </p:pic>
      <p:sp>
        <p:nvSpPr>
          <p:cNvPr id="4" name="Rectangle 3"/>
          <p:cNvSpPr/>
          <p:nvPr userDrawn="1"/>
        </p:nvSpPr>
        <p:spPr>
          <a:xfrm>
            <a:off x="0" y="-7887"/>
            <a:ext cx="4932092" cy="5166359"/>
          </a:xfrm>
          <a:prstGeom prst="rect">
            <a:avLst/>
          </a:prstGeom>
          <a:gradFill>
            <a:gsLst>
              <a:gs pos="0">
                <a:schemeClr val="tx1">
                  <a:lumMod val="50000"/>
                  <a:alpha val="75000"/>
                </a:schemeClr>
              </a:gs>
              <a:gs pos="100000">
                <a:schemeClr val="accent1">
                  <a:tint val="50000"/>
                  <a:shade val="100000"/>
                  <a:satMod val="350000"/>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5133308" cy="5158471"/>
          </a:xfrm>
          <a:prstGeom prst="rect">
            <a:avLst/>
          </a:prstGeom>
        </p:spPr>
      </p:pic>
      <p:grpSp>
        <p:nvGrpSpPr>
          <p:cNvPr id="22" name="Group 21"/>
          <p:cNvGrpSpPr/>
          <p:nvPr userDrawn="1"/>
        </p:nvGrpSpPr>
        <p:grpSpPr>
          <a:xfrm>
            <a:off x="359929" y="300006"/>
            <a:ext cx="737417" cy="315401"/>
            <a:chOff x="4067175" y="2233613"/>
            <a:chExt cx="263525" cy="112713"/>
          </a:xfrm>
        </p:grpSpPr>
        <p:sp>
          <p:nvSpPr>
            <p:cNvPr id="23"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27" name="TextBox 26"/>
          <p:cNvSpPr txBox="1"/>
          <p:nvPr userDrawn="1"/>
        </p:nvSpPr>
        <p:spPr>
          <a:xfrm>
            <a:off x="301331" y="3245698"/>
            <a:ext cx="4966143" cy="757126"/>
          </a:xfrm>
          <a:prstGeom prst="rect">
            <a:avLst/>
          </a:prstGeom>
          <a:noFill/>
        </p:spPr>
        <p:txBody>
          <a:bodyPr wrap="square" lIns="91436" tIns="45718" rIns="91436" bIns="45718" rtlCol="0">
            <a:spAutoFit/>
          </a:bodyPr>
          <a:lstStyle/>
          <a:p>
            <a:pPr>
              <a:lnSpc>
                <a:spcPct val="90000"/>
              </a:lnSpc>
              <a:spcAft>
                <a:spcPts val="800"/>
              </a:spcAft>
            </a:pPr>
            <a:r>
              <a:rPr lang="en-US" sz="1600" dirty="0">
                <a:solidFill>
                  <a:srgbClr val="FFFFFF"/>
                </a:solidFill>
                <a:latin typeface="Calibri"/>
                <a:cs typeface="Calibri"/>
              </a:rPr>
              <a:t>—</a:t>
            </a:r>
            <a:br>
              <a:rPr lang="en-US" sz="1600" dirty="0">
                <a:solidFill>
                  <a:srgbClr val="FFFFFF"/>
                </a:solidFill>
                <a:latin typeface="Calibri"/>
                <a:cs typeface="Calibri"/>
              </a:rPr>
            </a:br>
            <a:br>
              <a:rPr lang="en-US" sz="1600" dirty="0">
                <a:solidFill>
                  <a:srgbClr val="FFFFFF"/>
                </a:solidFill>
                <a:latin typeface="Calibri"/>
                <a:cs typeface="Calibri"/>
              </a:rPr>
            </a:br>
            <a:endParaRPr lang="en-US" sz="1600" dirty="0">
              <a:solidFill>
                <a:srgbClr val="FFFFFF"/>
              </a:solidFill>
              <a:latin typeface="+mj-lt"/>
              <a:cs typeface="Calibri Light"/>
            </a:endParaRPr>
          </a:p>
        </p:txBody>
      </p:sp>
      <p:sp>
        <p:nvSpPr>
          <p:cNvPr id="28" name="Text Placeholder 17"/>
          <p:cNvSpPr>
            <a:spLocks noGrp="1"/>
          </p:cNvSpPr>
          <p:nvPr>
            <p:ph type="body" sz="quarter" idx="11"/>
          </p:nvPr>
        </p:nvSpPr>
        <p:spPr>
          <a:xfrm>
            <a:off x="301327" y="4110764"/>
            <a:ext cx="8132380"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9" name="Text Placeholder 17"/>
          <p:cNvSpPr>
            <a:spLocks noGrp="1"/>
          </p:cNvSpPr>
          <p:nvPr>
            <p:ph type="body" sz="quarter" idx="12"/>
          </p:nvPr>
        </p:nvSpPr>
        <p:spPr>
          <a:xfrm>
            <a:off x="299797" y="3592288"/>
            <a:ext cx="8133910" cy="514532"/>
          </a:xfrm>
        </p:spPr>
        <p:txBody>
          <a:bodyPr anchor="b">
            <a:normAutofit/>
          </a:bodyPr>
          <a:lstStyle>
            <a:lvl1pPr marL="0" indent="0" algn="l">
              <a:buNone/>
              <a:defRPr sz="2400" b="1">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30" name="Title 1"/>
          <p:cNvSpPr>
            <a:spLocks noGrp="1"/>
          </p:cNvSpPr>
          <p:nvPr>
            <p:ph type="title"/>
          </p:nvPr>
        </p:nvSpPr>
        <p:spPr>
          <a:xfrm>
            <a:off x="359925" y="1887375"/>
            <a:ext cx="8073782" cy="1290917"/>
          </a:xfrm>
        </p:spPr>
        <p:txBody>
          <a:bodyPr lIns="0" tIns="0" rIns="0" bIns="0" anchor="b">
            <a:noAutofit/>
          </a:bodyPr>
          <a:lstStyle>
            <a:lvl1pPr algn="l">
              <a:lnSpc>
                <a:spcPts val="4200"/>
              </a:lnSpc>
              <a:defRPr sz="4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6950854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with Imag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b="19088"/>
          <a:stretch/>
        </p:blipFill>
        <p:spPr>
          <a:xfrm>
            <a:off x="-1" y="3"/>
            <a:ext cx="9360584" cy="5152912"/>
          </a:xfrm>
          <a:prstGeom prst="rect">
            <a:avLst/>
          </a:prstGeom>
        </p:spPr>
      </p:pic>
      <p:sp>
        <p:nvSpPr>
          <p:cNvPr id="4" name="Rectangle 3"/>
          <p:cNvSpPr/>
          <p:nvPr userDrawn="1"/>
        </p:nvSpPr>
        <p:spPr>
          <a:xfrm>
            <a:off x="0" y="-7887"/>
            <a:ext cx="4932092" cy="5166359"/>
          </a:xfrm>
          <a:prstGeom prst="rect">
            <a:avLst/>
          </a:prstGeom>
          <a:gradFill>
            <a:gsLst>
              <a:gs pos="0">
                <a:schemeClr val="tx1">
                  <a:lumMod val="50000"/>
                  <a:alpha val="75000"/>
                </a:schemeClr>
              </a:gs>
              <a:gs pos="100000">
                <a:schemeClr val="accent1">
                  <a:tint val="50000"/>
                  <a:shade val="100000"/>
                  <a:satMod val="350000"/>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5133308" cy="5158471"/>
          </a:xfrm>
          <a:prstGeom prst="rect">
            <a:avLst/>
          </a:prstGeom>
        </p:spPr>
      </p:pic>
      <p:grpSp>
        <p:nvGrpSpPr>
          <p:cNvPr id="22" name="Group 21"/>
          <p:cNvGrpSpPr/>
          <p:nvPr userDrawn="1"/>
        </p:nvGrpSpPr>
        <p:grpSpPr>
          <a:xfrm>
            <a:off x="359929" y="300006"/>
            <a:ext cx="737417" cy="315401"/>
            <a:chOff x="4067175" y="2233613"/>
            <a:chExt cx="263525" cy="112713"/>
          </a:xfrm>
        </p:grpSpPr>
        <p:sp>
          <p:nvSpPr>
            <p:cNvPr id="23"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27" name="TextBox 26"/>
          <p:cNvSpPr txBox="1"/>
          <p:nvPr userDrawn="1"/>
        </p:nvSpPr>
        <p:spPr>
          <a:xfrm>
            <a:off x="301331" y="3245698"/>
            <a:ext cx="4966143" cy="757126"/>
          </a:xfrm>
          <a:prstGeom prst="rect">
            <a:avLst/>
          </a:prstGeom>
          <a:noFill/>
        </p:spPr>
        <p:txBody>
          <a:bodyPr wrap="square" lIns="91436" tIns="45718" rIns="91436" bIns="45718" rtlCol="0">
            <a:spAutoFit/>
          </a:bodyPr>
          <a:lstStyle/>
          <a:p>
            <a:pPr>
              <a:lnSpc>
                <a:spcPct val="90000"/>
              </a:lnSpc>
              <a:spcAft>
                <a:spcPts val="800"/>
              </a:spcAft>
            </a:pPr>
            <a:r>
              <a:rPr lang="en-US" sz="1600" dirty="0">
                <a:solidFill>
                  <a:srgbClr val="FFFFFF"/>
                </a:solidFill>
                <a:latin typeface="Calibri"/>
                <a:cs typeface="Calibri"/>
              </a:rPr>
              <a:t>—</a:t>
            </a:r>
            <a:br>
              <a:rPr lang="en-US" sz="1600" dirty="0">
                <a:solidFill>
                  <a:srgbClr val="FFFFFF"/>
                </a:solidFill>
                <a:latin typeface="Calibri"/>
                <a:cs typeface="Calibri"/>
              </a:rPr>
            </a:br>
            <a:br>
              <a:rPr lang="en-US" sz="1600" dirty="0">
                <a:solidFill>
                  <a:srgbClr val="FFFFFF"/>
                </a:solidFill>
                <a:latin typeface="Calibri"/>
                <a:cs typeface="Calibri"/>
              </a:rPr>
            </a:br>
            <a:endParaRPr lang="en-US" sz="1600" dirty="0">
              <a:solidFill>
                <a:srgbClr val="FFFFFF"/>
              </a:solidFill>
              <a:latin typeface="+mj-lt"/>
              <a:cs typeface="Calibri Light"/>
            </a:endParaRPr>
          </a:p>
        </p:txBody>
      </p:sp>
      <p:sp>
        <p:nvSpPr>
          <p:cNvPr id="28" name="Text Placeholder 17"/>
          <p:cNvSpPr>
            <a:spLocks noGrp="1"/>
          </p:cNvSpPr>
          <p:nvPr>
            <p:ph type="body" sz="quarter" idx="11"/>
          </p:nvPr>
        </p:nvSpPr>
        <p:spPr>
          <a:xfrm>
            <a:off x="301327" y="4110764"/>
            <a:ext cx="8132380"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9" name="Text Placeholder 17"/>
          <p:cNvSpPr>
            <a:spLocks noGrp="1"/>
          </p:cNvSpPr>
          <p:nvPr>
            <p:ph type="body" sz="quarter" idx="12"/>
          </p:nvPr>
        </p:nvSpPr>
        <p:spPr>
          <a:xfrm>
            <a:off x="299797" y="3592288"/>
            <a:ext cx="8133910" cy="514532"/>
          </a:xfrm>
        </p:spPr>
        <p:txBody>
          <a:bodyPr anchor="b">
            <a:normAutofit/>
          </a:bodyPr>
          <a:lstStyle>
            <a:lvl1pPr marL="0" indent="0" algn="l">
              <a:buNone/>
              <a:defRPr sz="2400" b="1">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30" name="Title 1"/>
          <p:cNvSpPr>
            <a:spLocks noGrp="1"/>
          </p:cNvSpPr>
          <p:nvPr>
            <p:ph type="title"/>
          </p:nvPr>
        </p:nvSpPr>
        <p:spPr>
          <a:xfrm>
            <a:off x="359925" y="1887375"/>
            <a:ext cx="8073782" cy="1290917"/>
          </a:xfrm>
        </p:spPr>
        <p:txBody>
          <a:bodyPr lIns="0" tIns="0" rIns="0" bIns="0" anchor="b">
            <a:noAutofit/>
          </a:bodyPr>
          <a:lstStyle>
            <a:lvl1pPr algn="l">
              <a:lnSpc>
                <a:spcPts val="4200"/>
              </a:lnSpc>
              <a:defRPr sz="4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1502185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Divider_1">
    <p:spTree>
      <p:nvGrpSpPr>
        <p:cNvPr id="1" name=""/>
        <p:cNvGrpSpPr/>
        <p:nvPr/>
      </p:nvGrpSpPr>
      <p:grpSpPr>
        <a:xfrm>
          <a:off x="0" y="0"/>
          <a:ext cx="0" cy="0"/>
          <a:chOff x="0" y="0"/>
          <a:chExt cx="0" cy="0"/>
        </a:xfrm>
      </p:grpSpPr>
      <p:grpSp>
        <p:nvGrpSpPr>
          <p:cNvPr id="3" name="Group 4"/>
          <p:cNvGrpSpPr>
            <a:grpSpLocks noChangeAspect="1"/>
          </p:cNvGrpSpPr>
          <p:nvPr userDrawn="1"/>
        </p:nvGrpSpPr>
        <p:grpSpPr bwMode="auto">
          <a:xfrm>
            <a:off x="0" y="-3175"/>
            <a:ext cx="9156700" cy="5157788"/>
            <a:chOff x="0" y="-2"/>
            <a:chExt cx="5768" cy="3249"/>
          </a:xfrm>
        </p:grpSpPr>
        <p:sp>
          <p:nvSpPr>
            <p:cNvPr id="4" name="AutoShape 3"/>
            <p:cNvSpPr>
              <a:spLocks noChangeAspect="1" noChangeArrowheads="1" noTextEdit="1"/>
            </p:cNvSpPr>
            <p:nvPr/>
          </p:nvSpPr>
          <p:spPr bwMode="auto">
            <a:xfrm>
              <a:off x="0" y="0"/>
              <a:ext cx="5760" cy="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64" y="1624"/>
              <a:ext cx="5704" cy="1623"/>
            </a:xfrm>
            <a:custGeom>
              <a:avLst/>
              <a:gdLst>
                <a:gd name="T0" fmla="*/ 9578 w 12641"/>
                <a:gd name="T1" fmla="*/ 2661 h 3594"/>
                <a:gd name="T2" fmla="*/ 9578 w 12641"/>
                <a:gd name="T3" fmla="*/ 2661 h 3594"/>
                <a:gd name="T4" fmla="*/ 9512 w 12641"/>
                <a:gd name="T5" fmla="*/ 2690 h 3594"/>
                <a:gd name="T6" fmla="*/ 9446 w 12641"/>
                <a:gd name="T7" fmla="*/ 2718 h 3594"/>
                <a:gd name="T8" fmla="*/ 7199 w 12641"/>
                <a:gd name="T9" fmla="*/ 3270 h 3594"/>
                <a:gd name="T10" fmla="*/ 7198 w 12641"/>
                <a:gd name="T11" fmla="*/ 3271 h 3594"/>
                <a:gd name="T12" fmla="*/ 7182 w 12641"/>
                <a:gd name="T13" fmla="*/ 3271 h 3594"/>
                <a:gd name="T14" fmla="*/ 6986 w 12641"/>
                <a:gd name="T15" fmla="*/ 3280 h 3594"/>
                <a:gd name="T16" fmla="*/ 0 w 12641"/>
                <a:gd name="T17" fmla="*/ 3594 h 3594"/>
                <a:gd name="T18" fmla="*/ 12641 w 12641"/>
                <a:gd name="T19" fmla="*/ 3594 h 3594"/>
                <a:gd name="T20" fmla="*/ 12641 w 12641"/>
                <a:gd name="T21" fmla="*/ 0 h 3594"/>
                <a:gd name="T22" fmla="*/ 9578 w 12641"/>
                <a:gd name="T23" fmla="*/ 2661 h 3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41" h="3594">
                  <a:moveTo>
                    <a:pt x="9578" y="2661"/>
                  </a:moveTo>
                  <a:lnTo>
                    <a:pt x="9578" y="2661"/>
                  </a:lnTo>
                  <a:cubicBezTo>
                    <a:pt x="9556" y="2671"/>
                    <a:pt x="9535" y="2681"/>
                    <a:pt x="9512" y="2690"/>
                  </a:cubicBezTo>
                  <a:cubicBezTo>
                    <a:pt x="9490" y="2700"/>
                    <a:pt x="9468" y="2709"/>
                    <a:pt x="9446" y="2718"/>
                  </a:cubicBezTo>
                  <a:cubicBezTo>
                    <a:pt x="8723" y="3041"/>
                    <a:pt x="7962" y="3223"/>
                    <a:pt x="7199" y="3270"/>
                  </a:cubicBezTo>
                  <a:lnTo>
                    <a:pt x="7198" y="3271"/>
                  </a:lnTo>
                  <a:lnTo>
                    <a:pt x="7182" y="3271"/>
                  </a:lnTo>
                  <a:cubicBezTo>
                    <a:pt x="7117" y="3275"/>
                    <a:pt x="7051" y="3278"/>
                    <a:pt x="6986" y="3280"/>
                  </a:cubicBezTo>
                  <a:lnTo>
                    <a:pt x="0" y="3594"/>
                  </a:lnTo>
                  <a:lnTo>
                    <a:pt x="12641" y="3594"/>
                  </a:lnTo>
                  <a:lnTo>
                    <a:pt x="12641" y="0"/>
                  </a:lnTo>
                  <a:cubicBezTo>
                    <a:pt x="11942" y="1165"/>
                    <a:pt x="10883" y="2112"/>
                    <a:pt x="9578" y="2661"/>
                  </a:cubicBezTo>
                  <a:close/>
                </a:path>
              </a:pathLst>
            </a:custGeom>
            <a:solidFill>
              <a:srgbClr val="5150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0" y="2643"/>
              <a:ext cx="4326" cy="604"/>
            </a:xfrm>
            <a:custGeom>
              <a:avLst/>
              <a:gdLst>
                <a:gd name="T0" fmla="*/ 7128 w 9588"/>
                <a:gd name="T1" fmla="*/ 1024 h 1339"/>
                <a:gd name="T2" fmla="*/ 7128 w 9588"/>
                <a:gd name="T3" fmla="*/ 1024 h 1339"/>
                <a:gd name="T4" fmla="*/ 7324 w 9588"/>
                <a:gd name="T5" fmla="*/ 1015 h 1339"/>
                <a:gd name="T6" fmla="*/ 7340 w 9588"/>
                <a:gd name="T7" fmla="*/ 1015 h 1339"/>
                <a:gd name="T8" fmla="*/ 7341 w 9588"/>
                <a:gd name="T9" fmla="*/ 1014 h 1339"/>
                <a:gd name="T10" fmla="*/ 9588 w 9588"/>
                <a:gd name="T11" fmla="*/ 462 h 1339"/>
                <a:gd name="T12" fmla="*/ 6214 w 9588"/>
                <a:gd name="T13" fmla="*/ 920 h 1339"/>
                <a:gd name="T14" fmla="*/ 6214 w 9588"/>
                <a:gd name="T15" fmla="*/ 920 h 1339"/>
                <a:gd name="T16" fmla="*/ 6198 w 9588"/>
                <a:gd name="T17" fmla="*/ 918 h 1339"/>
                <a:gd name="T18" fmla="*/ 6003 w 9588"/>
                <a:gd name="T19" fmla="*/ 889 h 1339"/>
                <a:gd name="T20" fmla="*/ 0 w 9588"/>
                <a:gd name="T21" fmla="*/ 0 h 1339"/>
                <a:gd name="T22" fmla="*/ 0 w 9588"/>
                <a:gd name="T23" fmla="*/ 1339 h 1339"/>
                <a:gd name="T24" fmla="*/ 142 w 9588"/>
                <a:gd name="T25" fmla="*/ 1339 h 1339"/>
                <a:gd name="T26" fmla="*/ 7128 w 9588"/>
                <a:gd name="T27" fmla="*/ 1024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88" h="1339">
                  <a:moveTo>
                    <a:pt x="7128" y="1024"/>
                  </a:moveTo>
                  <a:lnTo>
                    <a:pt x="7128" y="1024"/>
                  </a:lnTo>
                  <a:cubicBezTo>
                    <a:pt x="7193" y="1022"/>
                    <a:pt x="7259" y="1019"/>
                    <a:pt x="7324" y="1015"/>
                  </a:cubicBezTo>
                  <a:lnTo>
                    <a:pt x="7340" y="1015"/>
                  </a:lnTo>
                  <a:lnTo>
                    <a:pt x="7341" y="1014"/>
                  </a:lnTo>
                  <a:cubicBezTo>
                    <a:pt x="8104" y="967"/>
                    <a:pt x="8865" y="785"/>
                    <a:pt x="9588" y="462"/>
                  </a:cubicBezTo>
                  <a:cubicBezTo>
                    <a:pt x="8485" y="927"/>
                    <a:pt x="7324" y="1065"/>
                    <a:pt x="6214" y="920"/>
                  </a:cubicBezTo>
                  <a:lnTo>
                    <a:pt x="6214" y="920"/>
                  </a:lnTo>
                  <a:lnTo>
                    <a:pt x="6198" y="918"/>
                  </a:lnTo>
                  <a:cubicBezTo>
                    <a:pt x="6133" y="909"/>
                    <a:pt x="6068" y="900"/>
                    <a:pt x="6003" y="889"/>
                  </a:cubicBezTo>
                  <a:lnTo>
                    <a:pt x="0" y="0"/>
                  </a:lnTo>
                  <a:lnTo>
                    <a:pt x="0" y="1339"/>
                  </a:lnTo>
                  <a:lnTo>
                    <a:pt x="142" y="1339"/>
                  </a:lnTo>
                  <a:lnTo>
                    <a:pt x="7128" y="1024"/>
                  </a:lnTo>
                  <a:close/>
                </a:path>
              </a:pathLst>
            </a:custGeom>
            <a:solidFill>
              <a:srgbClr val="81808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0" y="2091"/>
              <a:ext cx="4356" cy="1033"/>
            </a:xfrm>
            <a:custGeom>
              <a:avLst/>
              <a:gdLst>
                <a:gd name="T0" fmla="*/ 6198 w 9654"/>
                <a:gd name="T1" fmla="*/ 2140 h 2287"/>
                <a:gd name="T2" fmla="*/ 6198 w 9654"/>
                <a:gd name="T3" fmla="*/ 2140 h 2287"/>
                <a:gd name="T4" fmla="*/ 6214 w 9654"/>
                <a:gd name="T5" fmla="*/ 2142 h 2287"/>
                <a:gd name="T6" fmla="*/ 6214 w 9654"/>
                <a:gd name="T7" fmla="*/ 2142 h 2287"/>
                <a:gd name="T8" fmla="*/ 9588 w 9654"/>
                <a:gd name="T9" fmla="*/ 1684 h 2287"/>
                <a:gd name="T10" fmla="*/ 9654 w 9654"/>
                <a:gd name="T11" fmla="*/ 1655 h 2287"/>
                <a:gd name="T12" fmla="*/ 8590 w 9654"/>
                <a:gd name="T13" fmla="*/ 1986 h 2287"/>
                <a:gd name="T14" fmla="*/ 5121 w 9654"/>
                <a:gd name="T15" fmla="*/ 1806 h 2287"/>
                <a:gd name="T16" fmla="*/ 5120 w 9654"/>
                <a:gd name="T17" fmla="*/ 1806 h 2287"/>
                <a:gd name="T18" fmla="*/ 5105 w 9654"/>
                <a:gd name="T19" fmla="*/ 1801 h 2287"/>
                <a:gd name="T20" fmla="*/ 4920 w 9654"/>
                <a:gd name="T21" fmla="*/ 1736 h 2287"/>
                <a:gd name="T22" fmla="*/ 0 w 9654"/>
                <a:gd name="T23" fmla="*/ 0 h 2287"/>
                <a:gd name="T24" fmla="*/ 0 w 9654"/>
                <a:gd name="T25" fmla="*/ 1222 h 2287"/>
                <a:gd name="T26" fmla="*/ 6003 w 9654"/>
                <a:gd name="T27" fmla="*/ 2111 h 2287"/>
                <a:gd name="T28" fmla="*/ 6198 w 9654"/>
                <a:gd name="T29" fmla="*/ 214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54" h="2287">
                  <a:moveTo>
                    <a:pt x="6198" y="2140"/>
                  </a:moveTo>
                  <a:lnTo>
                    <a:pt x="6198" y="2140"/>
                  </a:lnTo>
                  <a:lnTo>
                    <a:pt x="6214" y="2142"/>
                  </a:lnTo>
                  <a:lnTo>
                    <a:pt x="6214" y="2142"/>
                  </a:lnTo>
                  <a:cubicBezTo>
                    <a:pt x="7324" y="2287"/>
                    <a:pt x="8485" y="2149"/>
                    <a:pt x="9588" y="1684"/>
                  </a:cubicBezTo>
                  <a:cubicBezTo>
                    <a:pt x="9610" y="1674"/>
                    <a:pt x="9632" y="1665"/>
                    <a:pt x="9654" y="1655"/>
                  </a:cubicBezTo>
                  <a:cubicBezTo>
                    <a:pt x="9315" y="1793"/>
                    <a:pt x="8960" y="1904"/>
                    <a:pt x="8590" y="1986"/>
                  </a:cubicBezTo>
                  <a:cubicBezTo>
                    <a:pt x="7395" y="2250"/>
                    <a:pt x="6203" y="2168"/>
                    <a:pt x="5121" y="1806"/>
                  </a:cubicBezTo>
                  <a:lnTo>
                    <a:pt x="5120" y="1806"/>
                  </a:lnTo>
                  <a:lnTo>
                    <a:pt x="5105" y="1801"/>
                  </a:lnTo>
                  <a:cubicBezTo>
                    <a:pt x="5043" y="1780"/>
                    <a:pt x="4981" y="1759"/>
                    <a:pt x="4920" y="1736"/>
                  </a:cubicBezTo>
                  <a:lnTo>
                    <a:pt x="0" y="0"/>
                  </a:lnTo>
                  <a:lnTo>
                    <a:pt x="0" y="1222"/>
                  </a:lnTo>
                  <a:lnTo>
                    <a:pt x="6003" y="2111"/>
                  </a:lnTo>
                  <a:cubicBezTo>
                    <a:pt x="6068" y="2122"/>
                    <a:pt x="6133" y="2131"/>
                    <a:pt x="6198" y="2140"/>
                  </a:cubicBezTo>
                  <a:close/>
                </a:path>
              </a:pathLst>
            </a:custGeom>
            <a:solidFill>
              <a:srgbClr val="FF691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0" y="-2"/>
              <a:ext cx="5768" cy="3109"/>
            </a:xfrm>
            <a:custGeom>
              <a:avLst/>
              <a:gdLst>
                <a:gd name="T0" fmla="*/ 0 w 12783"/>
                <a:gd name="T1" fmla="*/ 0 h 6883"/>
                <a:gd name="T2" fmla="*/ 0 w 12783"/>
                <a:gd name="T3" fmla="*/ 0 h 6883"/>
                <a:gd name="T4" fmla="*/ 0 w 12783"/>
                <a:gd name="T5" fmla="*/ 4633 h 6883"/>
                <a:gd name="T6" fmla="*/ 4920 w 12783"/>
                <a:gd name="T7" fmla="*/ 6369 h 6883"/>
                <a:gd name="T8" fmla="*/ 5105 w 12783"/>
                <a:gd name="T9" fmla="*/ 6434 h 6883"/>
                <a:gd name="T10" fmla="*/ 5120 w 12783"/>
                <a:gd name="T11" fmla="*/ 6439 h 6883"/>
                <a:gd name="T12" fmla="*/ 5121 w 12783"/>
                <a:gd name="T13" fmla="*/ 6439 h 6883"/>
                <a:gd name="T14" fmla="*/ 8590 w 12783"/>
                <a:gd name="T15" fmla="*/ 6619 h 6883"/>
                <a:gd name="T16" fmla="*/ 9654 w 12783"/>
                <a:gd name="T17" fmla="*/ 6288 h 6883"/>
                <a:gd name="T18" fmla="*/ 9720 w 12783"/>
                <a:gd name="T19" fmla="*/ 6260 h 6883"/>
                <a:gd name="T20" fmla="*/ 12783 w 12783"/>
                <a:gd name="T21" fmla="*/ 3599 h 6883"/>
                <a:gd name="T22" fmla="*/ 12783 w 12783"/>
                <a:gd name="T23" fmla="*/ 3435 h 6883"/>
                <a:gd name="T24" fmla="*/ 12783 w 12783"/>
                <a:gd name="T25" fmla="*/ 3251 h 6883"/>
                <a:gd name="T26" fmla="*/ 12783 w 12783"/>
                <a:gd name="T27" fmla="*/ 0 h 6883"/>
                <a:gd name="T28" fmla="*/ 0 w 12783"/>
                <a:gd name="T29" fmla="*/ 0 h 6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83" h="6883">
                  <a:moveTo>
                    <a:pt x="0" y="0"/>
                  </a:moveTo>
                  <a:lnTo>
                    <a:pt x="0" y="0"/>
                  </a:lnTo>
                  <a:lnTo>
                    <a:pt x="0" y="4633"/>
                  </a:lnTo>
                  <a:lnTo>
                    <a:pt x="4920" y="6369"/>
                  </a:lnTo>
                  <a:cubicBezTo>
                    <a:pt x="4981" y="6392"/>
                    <a:pt x="5043" y="6413"/>
                    <a:pt x="5105" y="6434"/>
                  </a:cubicBezTo>
                  <a:lnTo>
                    <a:pt x="5120" y="6439"/>
                  </a:lnTo>
                  <a:lnTo>
                    <a:pt x="5121" y="6439"/>
                  </a:lnTo>
                  <a:cubicBezTo>
                    <a:pt x="6203" y="6801"/>
                    <a:pt x="7395" y="6883"/>
                    <a:pt x="8590" y="6619"/>
                  </a:cubicBezTo>
                  <a:cubicBezTo>
                    <a:pt x="8960" y="6537"/>
                    <a:pt x="9315" y="6426"/>
                    <a:pt x="9654" y="6288"/>
                  </a:cubicBezTo>
                  <a:cubicBezTo>
                    <a:pt x="9676" y="6278"/>
                    <a:pt x="9698" y="6269"/>
                    <a:pt x="9720" y="6260"/>
                  </a:cubicBezTo>
                  <a:cubicBezTo>
                    <a:pt x="11025" y="5711"/>
                    <a:pt x="12084" y="4764"/>
                    <a:pt x="12783" y="3599"/>
                  </a:cubicBezTo>
                  <a:lnTo>
                    <a:pt x="12783" y="3435"/>
                  </a:lnTo>
                  <a:lnTo>
                    <a:pt x="12783" y="3251"/>
                  </a:lnTo>
                  <a:lnTo>
                    <a:pt x="12783" y="0"/>
                  </a:lnTo>
                  <a:lnTo>
                    <a:pt x="0" y="0"/>
                  </a:lnTo>
                  <a:close/>
                </a:path>
              </a:pathLst>
            </a:custGeom>
            <a:solidFill>
              <a:srgbClr val="42414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Title 1"/>
          <p:cNvSpPr>
            <a:spLocks noGrp="1"/>
          </p:cNvSpPr>
          <p:nvPr userDrawn="1"/>
        </p:nvSpPr>
        <p:spPr bwMode="auto">
          <a:xfrm>
            <a:off x="15647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1617313" y="3064946"/>
            <a:ext cx="3632898" cy="1018955"/>
          </a:xfrm>
        </p:spPr>
        <p:txBody>
          <a:bodyPr>
            <a:normAutofit/>
          </a:bodyPr>
          <a:lstStyle>
            <a:lvl1pPr marL="0" indent="0">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1627125" y="625464"/>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1590679" y="2210333"/>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5987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Divider_2">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4" y="0"/>
            <a:ext cx="9143999" cy="5147662"/>
          </a:xfrm>
          <a:prstGeom prst="rect">
            <a:avLst/>
          </a:prstGeom>
        </p:spPr>
      </p:pic>
      <p:sp>
        <p:nvSpPr>
          <p:cNvPr id="9" name="Title 1"/>
          <p:cNvSpPr>
            <a:spLocks noGrp="1"/>
          </p:cNvSpPr>
          <p:nvPr userDrawn="1"/>
        </p:nvSpPr>
        <p:spPr bwMode="auto">
          <a:xfrm>
            <a:off x="16511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pPr algn="r"/>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4912809" y="3064946"/>
            <a:ext cx="3632898" cy="1018955"/>
          </a:xfrm>
        </p:spPr>
        <p:txBody>
          <a:bodyPr>
            <a:normAutofit/>
          </a:bodyPr>
          <a:lstStyle>
            <a:lvl1pPr marL="0" indent="0" algn="r">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2788277" y="625464"/>
            <a:ext cx="5671030" cy="1290917"/>
          </a:xfrm>
        </p:spPr>
        <p:txBody>
          <a:bodyPr lIns="0" tIns="0" rIns="0" bIns="0" anchor="b">
            <a:noAutofit/>
          </a:bodyPr>
          <a:lstStyle>
            <a:lvl1pPr algn="r">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1936036" y="2210333"/>
            <a:ext cx="6609675" cy="854613"/>
          </a:xfrm>
        </p:spPr>
        <p:txBody>
          <a:bodyPr anchor="b">
            <a:noAutofit/>
          </a:bodyPr>
          <a:lstStyle>
            <a:lvl1pPr marL="0" indent="0" algn="r">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3245740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Divider_3">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4" y="1"/>
            <a:ext cx="9143999" cy="5147663"/>
          </a:xfrm>
          <a:prstGeom prst="rect">
            <a:avLst/>
          </a:prstGeom>
        </p:spPr>
      </p:pic>
      <p:sp>
        <p:nvSpPr>
          <p:cNvPr id="9" name="Title 1"/>
          <p:cNvSpPr>
            <a:spLocks noGrp="1"/>
          </p:cNvSpPr>
          <p:nvPr userDrawn="1"/>
        </p:nvSpPr>
        <p:spPr bwMode="auto">
          <a:xfrm>
            <a:off x="5639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616513" y="3064946"/>
            <a:ext cx="3632898" cy="1018955"/>
          </a:xfrm>
        </p:spPr>
        <p:txBody>
          <a:bodyPr>
            <a:normAutofit/>
          </a:bodyPr>
          <a:lstStyle>
            <a:lvl1pPr marL="0" indent="0">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626325" y="625464"/>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589879" y="2210333"/>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37623875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Stocksy_txp80cfbf53qqA000_Large_366168.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0"/>
            <a:ext cx="8203871" cy="5143500"/>
          </a:xfrm>
          <a:prstGeom prst="rect">
            <a:avLst/>
          </a:prstGeom>
        </p:spPr>
      </p:pic>
      <p:pic>
        <p:nvPicPr>
          <p:cNvPr id="4" name="Picture 3"/>
          <p:cNvPicPr>
            <a:picLocks noChangeAspect="1"/>
          </p:cNvPicPr>
          <p:nvPr userDrawn="1"/>
        </p:nvPicPr>
        <p:blipFill>
          <a:blip r:embed="rId3"/>
          <a:stretch>
            <a:fillRect/>
          </a:stretch>
        </p:blipFill>
        <p:spPr>
          <a:xfrm>
            <a:off x="5464643" y="0"/>
            <a:ext cx="3679361" cy="5143500"/>
          </a:xfrm>
          <a:prstGeom prst="rect">
            <a:avLst/>
          </a:prstGeom>
        </p:spPr>
      </p:pic>
      <p:sp>
        <p:nvSpPr>
          <p:cNvPr id="6" name="Title 1"/>
          <p:cNvSpPr>
            <a:spLocks noGrp="1"/>
          </p:cNvSpPr>
          <p:nvPr userDrawn="1"/>
        </p:nvSpPr>
        <p:spPr bwMode="auto">
          <a:xfrm>
            <a:off x="1651135" y="26635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pPr algn="r"/>
            <a:r>
              <a:rPr lang="en-US" sz="4000" b="0" dirty="0">
                <a:solidFill>
                  <a:schemeClr val="bg1"/>
                </a:solidFill>
                <a:latin typeface="Calibri Light"/>
                <a:cs typeface="Calibri Light"/>
              </a:rPr>
              <a:t>—</a:t>
            </a:r>
            <a:br>
              <a:rPr lang="en-US" sz="4000" b="0" dirty="0">
                <a:solidFill>
                  <a:schemeClr val="bg1"/>
                </a:solidFill>
                <a:latin typeface="Calibri"/>
                <a:cs typeface="Calibri"/>
              </a:rPr>
            </a:br>
            <a:endParaRPr lang="en-US" sz="4000" b="0" dirty="0">
              <a:solidFill>
                <a:schemeClr val="bg1"/>
              </a:solidFill>
              <a:latin typeface="+mj-lt"/>
              <a:cs typeface="Calibri"/>
            </a:endParaRPr>
          </a:p>
        </p:txBody>
      </p:sp>
      <p:sp>
        <p:nvSpPr>
          <p:cNvPr id="7" name="Text Placeholder 17"/>
          <p:cNvSpPr>
            <a:spLocks noGrp="1"/>
          </p:cNvSpPr>
          <p:nvPr>
            <p:ph type="body" sz="quarter" idx="11"/>
          </p:nvPr>
        </p:nvSpPr>
        <p:spPr>
          <a:xfrm>
            <a:off x="4912809" y="4124547"/>
            <a:ext cx="3632898" cy="1018955"/>
          </a:xfrm>
        </p:spPr>
        <p:txBody>
          <a:bodyPr>
            <a:normAutofit/>
          </a:bodyPr>
          <a:lstStyle>
            <a:lvl1pPr marL="0" indent="0" algn="r">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9" name="Text Placeholder 17"/>
          <p:cNvSpPr>
            <a:spLocks noGrp="1"/>
          </p:cNvSpPr>
          <p:nvPr>
            <p:ph type="body" sz="quarter" idx="10"/>
          </p:nvPr>
        </p:nvSpPr>
        <p:spPr>
          <a:xfrm>
            <a:off x="1936036" y="3269933"/>
            <a:ext cx="6609675" cy="854613"/>
          </a:xfrm>
        </p:spPr>
        <p:txBody>
          <a:bodyPr anchor="b">
            <a:noAutofit/>
          </a:bodyPr>
          <a:lstStyle>
            <a:lvl1pPr marL="0" indent="0" algn="r">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0" name="Title 1"/>
          <p:cNvSpPr>
            <a:spLocks noGrp="1"/>
          </p:cNvSpPr>
          <p:nvPr>
            <p:ph type="title"/>
          </p:nvPr>
        </p:nvSpPr>
        <p:spPr>
          <a:xfrm>
            <a:off x="2788277" y="1374952"/>
            <a:ext cx="5671030" cy="1290917"/>
          </a:xfrm>
        </p:spPr>
        <p:txBody>
          <a:bodyPr lIns="0" tIns="0" rIns="0" bIns="0" anchor="b">
            <a:noAutofit/>
          </a:bodyPr>
          <a:lstStyle>
            <a:lvl1pPr algn="r">
              <a:lnSpc>
                <a:spcPts val="4200"/>
              </a:lnSpc>
              <a:defRPr sz="8000">
                <a:solidFill>
                  <a:schemeClr val="bg1"/>
                </a:solidFill>
              </a:defRPr>
            </a:lvl1pPr>
          </a:lstStyle>
          <a:p>
            <a:r>
              <a:rPr lang="en-US" dirty="0"/>
              <a:t>Click</a:t>
            </a:r>
          </a:p>
        </p:txBody>
      </p:sp>
    </p:spTree>
    <p:extLst>
      <p:ext uri="{BB962C8B-B14F-4D97-AF65-F5344CB8AC3E}">
        <p14:creationId xmlns:p14="http://schemas.microsoft.com/office/powerpoint/2010/main" val="26475947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ivider_page with images _ 1">
    <p:spTree>
      <p:nvGrpSpPr>
        <p:cNvPr id="1" name=""/>
        <p:cNvGrpSpPr/>
        <p:nvPr/>
      </p:nvGrpSpPr>
      <p:grpSpPr>
        <a:xfrm>
          <a:off x="0" y="0"/>
          <a:ext cx="0" cy="0"/>
          <a:chOff x="0" y="0"/>
          <a:chExt cx="0" cy="0"/>
        </a:xfrm>
      </p:grpSpPr>
      <p:pic>
        <p:nvPicPr>
          <p:cNvPr id="8" name="Picture 7" descr="Stocksy_txp80cfbf53qqA000_Original_272386.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1" cy="5143500"/>
          </a:xfrm>
          <a:prstGeom prst="rect">
            <a:avLst/>
          </a:prstGeom>
        </p:spPr>
      </p:pic>
      <p:pic>
        <p:nvPicPr>
          <p:cNvPr id="7" name="Picture 6"/>
          <p:cNvPicPr>
            <a:picLocks noChangeAspect="1"/>
          </p:cNvPicPr>
          <p:nvPr userDrawn="1"/>
        </p:nvPicPr>
        <p:blipFill>
          <a:blip r:embed="rId3"/>
          <a:stretch>
            <a:fillRect/>
          </a:stretch>
        </p:blipFill>
        <p:spPr>
          <a:xfrm>
            <a:off x="-3106" y="0"/>
            <a:ext cx="3679361" cy="5143500"/>
          </a:xfrm>
          <a:prstGeom prst="rect">
            <a:avLst/>
          </a:prstGeom>
        </p:spPr>
      </p:pic>
      <p:sp>
        <p:nvSpPr>
          <p:cNvPr id="18" name="Title 1"/>
          <p:cNvSpPr>
            <a:spLocks noGrp="1"/>
          </p:cNvSpPr>
          <p:nvPr userDrawn="1"/>
        </p:nvSpPr>
        <p:spPr bwMode="auto">
          <a:xfrm>
            <a:off x="563935" y="2675475"/>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chemeClr val="bg1"/>
                </a:solidFill>
                <a:latin typeface="Calibri Light"/>
                <a:cs typeface="Calibri Light"/>
              </a:rPr>
              <a:t>—</a:t>
            </a:r>
            <a:br>
              <a:rPr lang="en-US" sz="4000" b="0" dirty="0">
                <a:solidFill>
                  <a:schemeClr val="bg1"/>
                </a:solidFill>
                <a:latin typeface="Calibri"/>
                <a:cs typeface="Calibri"/>
              </a:rPr>
            </a:br>
            <a:endParaRPr lang="en-US" sz="4000" b="0" dirty="0">
              <a:solidFill>
                <a:schemeClr val="bg1"/>
              </a:solidFill>
              <a:latin typeface="+mj-lt"/>
              <a:cs typeface="Calibri"/>
            </a:endParaRPr>
          </a:p>
        </p:txBody>
      </p:sp>
      <p:sp>
        <p:nvSpPr>
          <p:cNvPr id="19" name="Text Placeholder 17"/>
          <p:cNvSpPr>
            <a:spLocks noGrp="1"/>
          </p:cNvSpPr>
          <p:nvPr>
            <p:ph type="body" sz="quarter" idx="12"/>
          </p:nvPr>
        </p:nvSpPr>
        <p:spPr>
          <a:xfrm>
            <a:off x="616513" y="4136466"/>
            <a:ext cx="3632898"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3"/>
          </p:nvPr>
        </p:nvSpPr>
        <p:spPr>
          <a:xfrm>
            <a:off x="589879" y="3281852"/>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2" name="Title 1"/>
          <p:cNvSpPr>
            <a:spLocks noGrp="1"/>
          </p:cNvSpPr>
          <p:nvPr>
            <p:ph type="title"/>
          </p:nvPr>
        </p:nvSpPr>
        <p:spPr>
          <a:xfrm>
            <a:off x="589875" y="1403813"/>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Tree>
    <p:extLst>
      <p:ext uri="{BB962C8B-B14F-4D97-AF65-F5344CB8AC3E}">
        <p14:creationId xmlns:p14="http://schemas.microsoft.com/office/powerpoint/2010/main" val="420416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_1">
    <p:spTree>
      <p:nvGrpSpPr>
        <p:cNvPr id="1" name=""/>
        <p:cNvGrpSpPr/>
        <p:nvPr/>
      </p:nvGrpSpPr>
      <p:grpSpPr>
        <a:xfrm>
          <a:off x="0" y="0"/>
          <a:ext cx="0" cy="0"/>
          <a:chOff x="0" y="0"/>
          <a:chExt cx="0" cy="0"/>
        </a:xfrm>
      </p:grpSpPr>
      <p:grpSp>
        <p:nvGrpSpPr>
          <p:cNvPr id="3" name="Group 4"/>
          <p:cNvGrpSpPr>
            <a:grpSpLocks noChangeAspect="1"/>
          </p:cNvGrpSpPr>
          <p:nvPr userDrawn="1"/>
        </p:nvGrpSpPr>
        <p:grpSpPr bwMode="auto">
          <a:xfrm>
            <a:off x="0" y="-3175"/>
            <a:ext cx="9156700" cy="5157788"/>
            <a:chOff x="0" y="-2"/>
            <a:chExt cx="5768" cy="3249"/>
          </a:xfrm>
        </p:grpSpPr>
        <p:sp>
          <p:nvSpPr>
            <p:cNvPr id="4" name="AutoShape 3"/>
            <p:cNvSpPr>
              <a:spLocks noChangeAspect="1" noChangeArrowheads="1" noTextEdit="1"/>
            </p:cNvSpPr>
            <p:nvPr/>
          </p:nvSpPr>
          <p:spPr bwMode="auto">
            <a:xfrm>
              <a:off x="0" y="0"/>
              <a:ext cx="5760" cy="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64" y="1624"/>
              <a:ext cx="5704" cy="1623"/>
            </a:xfrm>
            <a:custGeom>
              <a:avLst/>
              <a:gdLst>
                <a:gd name="T0" fmla="*/ 9578 w 12641"/>
                <a:gd name="T1" fmla="*/ 2661 h 3594"/>
                <a:gd name="T2" fmla="*/ 9578 w 12641"/>
                <a:gd name="T3" fmla="*/ 2661 h 3594"/>
                <a:gd name="T4" fmla="*/ 9512 w 12641"/>
                <a:gd name="T5" fmla="*/ 2690 h 3594"/>
                <a:gd name="T6" fmla="*/ 9446 w 12641"/>
                <a:gd name="T7" fmla="*/ 2718 h 3594"/>
                <a:gd name="T8" fmla="*/ 7199 w 12641"/>
                <a:gd name="T9" fmla="*/ 3270 h 3594"/>
                <a:gd name="T10" fmla="*/ 7198 w 12641"/>
                <a:gd name="T11" fmla="*/ 3271 h 3594"/>
                <a:gd name="T12" fmla="*/ 7182 w 12641"/>
                <a:gd name="T13" fmla="*/ 3271 h 3594"/>
                <a:gd name="T14" fmla="*/ 6986 w 12641"/>
                <a:gd name="T15" fmla="*/ 3280 h 3594"/>
                <a:gd name="T16" fmla="*/ 0 w 12641"/>
                <a:gd name="T17" fmla="*/ 3594 h 3594"/>
                <a:gd name="T18" fmla="*/ 12641 w 12641"/>
                <a:gd name="T19" fmla="*/ 3594 h 3594"/>
                <a:gd name="T20" fmla="*/ 12641 w 12641"/>
                <a:gd name="T21" fmla="*/ 0 h 3594"/>
                <a:gd name="T22" fmla="*/ 9578 w 12641"/>
                <a:gd name="T23" fmla="*/ 2661 h 3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41" h="3594">
                  <a:moveTo>
                    <a:pt x="9578" y="2661"/>
                  </a:moveTo>
                  <a:lnTo>
                    <a:pt x="9578" y="2661"/>
                  </a:lnTo>
                  <a:cubicBezTo>
                    <a:pt x="9556" y="2671"/>
                    <a:pt x="9535" y="2681"/>
                    <a:pt x="9512" y="2690"/>
                  </a:cubicBezTo>
                  <a:cubicBezTo>
                    <a:pt x="9490" y="2700"/>
                    <a:pt x="9468" y="2709"/>
                    <a:pt x="9446" y="2718"/>
                  </a:cubicBezTo>
                  <a:cubicBezTo>
                    <a:pt x="8723" y="3041"/>
                    <a:pt x="7962" y="3223"/>
                    <a:pt x="7199" y="3270"/>
                  </a:cubicBezTo>
                  <a:lnTo>
                    <a:pt x="7198" y="3271"/>
                  </a:lnTo>
                  <a:lnTo>
                    <a:pt x="7182" y="3271"/>
                  </a:lnTo>
                  <a:cubicBezTo>
                    <a:pt x="7117" y="3275"/>
                    <a:pt x="7051" y="3278"/>
                    <a:pt x="6986" y="3280"/>
                  </a:cubicBezTo>
                  <a:lnTo>
                    <a:pt x="0" y="3594"/>
                  </a:lnTo>
                  <a:lnTo>
                    <a:pt x="12641" y="3594"/>
                  </a:lnTo>
                  <a:lnTo>
                    <a:pt x="12641" y="0"/>
                  </a:lnTo>
                  <a:cubicBezTo>
                    <a:pt x="11942" y="1165"/>
                    <a:pt x="10883" y="2112"/>
                    <a:pt x="9578" y="2661"/>
                  </a:cubicBezTo>
                  <a:close/>
                </a:path>
              </a:pathLst>
            </a:custGeom>
            <a:solidFill>
              <a:srgbClr val="5150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0" y="2643"/>
              <a:ext cx="4326" cy="604"/>
            </a:xfrm>
            <a:custGeom>
              <a:avLst/>
              <a:gdLst>
                <a:gd name="T0" fmla="*/ 7128 w 9588"/>
                <a:gd name="T1" fmla="*/ 1024 h 1339"/>
                <a:gd name="T2" fmla="*/ 7128 w 9588"/>
                <a:gd name="T3" fmla="*/ 1024 h 1339"/>
                <a:gd name="T4" fmla="*/ 7324 w 9588"/>
                <a:gd name="T5" fmla="*/ 1015 h 1339"/>
                <a:gd name="T6" fmla="*/ 7340 w 9588"/>
                <a:gd name="T7" fmla="*/ 1015 h 1339"/>
                <a:gd name="T8" fmla="*/ 7341 w 9588"/>
                <a:gd name="T9" fmla="*/ 1014 h 1339"/>
                <a:gd name="T10" fmla="*/ 9588 w 9588"/>
                <a:gd name="T11" fmla="*/ 462 h 1339"/>
                <a:gd name="T12" fmla="*/ 6214 w 9588"/>
                <a:gd name="T13" fmla="*/ 920 h 1339"/>
                <a:gd name="T14" fmla="*/ 6214 w 9588"/>
                <a:gd name="T15" fmla="*/ 920 h 1339"/>
                <a:gd name="T16" fmla="*/ 6198 w 9588"/>
                <a:gd name="T17" fmla="*/ 918 h 1339"/>
                <a:gd name="T18" fmla="*/ 6003 w 9588"/>
                <a:gd name="T19" fmla="*/ 889 h 1339"/>
                <a:gd name="T20" fmla="*/ 0 w 9588"/>
                <a:gd name="T21" fmla="*/ 0 h 1339"/>
                <a:gd name="T22" fmla="*/ 0 w 9588"/>
                <a:gd name="T23" fmla="*/ 1339 h 1339"/>
                <a:gd name="T24" fmla="*/ 142 w 9588"/>
                <a:gd name="T25" fmla="*/ 1339 h 1339"/>
                <a:gd name="T26" fmla="*/ 7128 w 9588"/>
                <a:gd name="T27" fmla="*/ 1024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88" h="1339">
                  <a:moveTo>
                    <a:pt x="7128" y="1024"/>
                  </a:moveTo>
                  <a:lnTo>
                    <a:pt x="7128" y="1024"/>
                  </a:lnTo>
                  <a:cubicBezTo>
                    <a:pt x="7193" y="1022"/>
                    <a:pt x="7259" y="1019"/>
                    <a:pt x="7324" y="1015"/>
                  </a:cubicBezTo>
                  <a:lnTo>
                    <a:pt x="7340" y="1015"/>
                  </a:lnTo>
                  <a:lnTo>
                    <a:pt x="7341" y="1014"/>
                  </a:lnTo>
                  <a:cubicBezTo>
                    <a:pt x="8104" y="967"/>
                    <a:pt x="8865" y="785"/>
                    <a:pt x="9588" y="462"/>
                  </a:cubicBezTo>
                  <a:cubicBezTo>
                    <a:pt x="8485" y="927"/>
                    <a:pt x="7324" y="1065"/>
                    <a:pt x="6214" y="920"/>
                  </a:cubicBezTo>
                  <a:lnTo>
                    <a:pt x="6214" y="920"/>
                  </a:lnTo>
                  <a:lnTo>
                    <a:pt x="6198" y="918"/>
                  </a:lnTo>
                  <a:cubicBezTo>
                    <a:pt x="6133" y="909"/>
                    <a:pt x="6068" y="900"/>
                    <a:pt x="6003" y="889"/>
                  </a:cubicBezTo>
                  <a:lnTo>
                    <a:pt x="0" y="0"/>
                  </a:lnTo>
                  <a:lnTo>
                    <a:pt x="0" y="1339"/>
                  </a:lnTo>
                  <a:lnTo>
                    <a:pt x="142" y="1339"/>
                  </a:lnTo>
                  <a:lnTo>
                    <a:pt x="7128" y="1024"/>
                  </a:lnTo>
                  <a:close/>
                </a:path>
              </a:pathLst>
            </a:custGeom>
            <a:solidFill>
              <a:srgbClr val="81808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0" y="2091"/>
              <a:ext cx="4356" cy="1033"/>
            </a:xfrm>
            <a:custGeom>
              <a:avLst/>
              <a:gdLst>
                <a:gd name="T0" fmla="*/ 6198 w 9654"/>
                <a:gd name="T1" fmla="*/ 2140 h 2287"/>
                <a:gd name="T2" fmla="*/ 6198 w 9654"/>
                <a:gd name="T3" fmla="*/ 2140 h 2287"/>
                <a:gd name="T4" fmla="*/ 6214 w 9654"/>
                <a:gd name="T5" fmla="*/ 2142 h 2287"/>
                <a:gd name="T6" fmla="*/ 6214 w 9654"/>
                <a:gd name="T7" fmla="*/ 2142 h 2287"/>
                <a:gd name="T8" fmla="*/ 9588 w 9654"/>
                <a:gd name="T9" fmla="*/ 1684 h 2287"/>
                <a:gd name="T10" fmla="*/ 9654 w 9654"/>
                <a:gd name="T11" fmla="*/ 1655 h 2287"/>
                <a:gd name="T12" fmla="*/ 8590 w 9654"/>
                <a:gd name="T13" fmla="*/ 1986 h 2287"/>
                <a:gd name="T14" fmla="*/ 5121 w 9654"/>
                <a:gd name="T15" fmla="*/ 1806 h 2287"/>
                <a:gd name="T16" fmla="*/ 5120 w 9654"/>
                <a:gd name="T17" fmla="*/ 1806 h 2287"/>
                <a:gd name="T18" fmla="*/ 5105 w 9654"/>
                <a:gd name="T19" fmla="*/ 1801 h 2287"/>
                <a:gd name="T20" fmla="*/ 4920 w 9654"/>
                <a:gd name="T21" fmla="*/ 1736 h 2287"/>
                <a:gd name="T22" fmla="*/ 0 w 9654"/>
                <a:gd name="T23" fmla="*/ 0 h 2287"/>
                <a:gd name="T24" fmla="*/ 0 w 9654"/>
                <a:gd name="T25" fmla="*/ 1222 h 2287"/>
                <a:gd name="T26" fmla="*/ 6003 w 9654"/>
                <a:gd name="T27" fmla="*/ 2111 h 2287"/>
                <a:gd name="T28" fmla="*/ 6198 w 9654"/>
                <a:gd name="T29" fmla="*/ 214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54" h="2287">
                  <a:moveTo>
                    <a:pt x="6198" y="2140"/>
                  </a:moveTo>
                  <a:lnTo>
                    <a:pt x="6198" y="2140"/>
                  </a:lnTo>
                  <a:lnTo>
                    <a:pt x="6214" y="2142"/>
                  </a:lnTo>
                  <a:lnTo>
                    <a:pt x="6214" y="2142"/>
                  </a:lnTo>
                  <a:cubicBezTo>
                    <a:pt x="7324" y="2287"/>
                    <a:pt x="8485" y="2149"/>
                    <a:pt x="9588" y="1684"/>
                  </a:cubicBezTo>
                  <a:cubicBezTo>
                    <a:pt x="9610" y="1674"/>
                    <a:pt x="9632" y="1665"/>
                    <a:pt x="9654" y="1655"/>
                  </a:cubicBezTo>
                  <a:cubicBezTo>
                    <a:pt x="9315" y="1793"/>
                    <a:pt x="8960" y="1904"/>
                    <a:pt x="8590" y="1986"/>
                  </a:cubicBezTo>
                  <a:cubicBezTo>
                    <a:pt x="7395" y="2250"/>
                    <a:pt x="6203" y="2168"/>
                    <a:pt x="5121" y="1806"/>
                  </a:cubicBezTo>
                  <a:lnTo>
                    <a:pt x="5120" y="1806"/>
                  </a:lnTo>
                  <a:lnTo>
                    <a:pt x="5105" y="1801"/>
                  </a:lnTo>
                  <a:cubicBezTo>
                    <a:pt x="5043" y="1780"/>
                    <a:pt x="4981" y="1759"/>
                    <a:pt x="4920" y="1736"/>
                  </a:cubicBezTo>
                  <a:lnTo>
                    <a:pt x="0" y="0"/>
                  </a:lnTo>
                  <a:lnTo>
                    <a:pt x="0" y="1222"/>
                  </a:lnTo>
                  <a:lnTo>
                    <a:pt x="6003" y="2111"/>
                  </a:lnTo>
                  <a:cubicBezTo>
                    <a:pt x="6068" y="2122"/>
                    <a:pt x="6133" y="2131"/>
                    <a:pt x="6198" y="2140"/>
                  </a:cubicBezTo>
                  <a:close/>
                </a:path>
              </a:pathLst>
            </a:custGeom>
            <a:solidFill>
              <a:srgbClr val="FF691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0" y="-2"/>
              <a:ext cx="5768" cy="3109"/>
            </a:xfrm>
            <a:custGeom>
              <a:avLst/>
              <a:gdLst>
                <a:gd name="T0" fmla="*/ 0 w 12783"/>
                <a:gd name="T1" fmla="*/ 0 h 6883"/>
                <a:gd name="T2" fmla="*/ 0 w 12783"/>
                <a:gd name="T3" fmla="*/ 0 h 6883"/>
                <a:gd name="T4" fmla="*/ 0 w 12783"/>
                <a:gd name="T5" fmla="*/ 4633 h 6883"/>
                <a:gd name="T6" fmla="*/ 4920 w 12783"/>
                <a:gd name="T7" fmla="*/ 6369 h 6883"/>
                <a:gd name="T8" fmla="*/ 5105 w 12783"/>
                <a:gd name="T9" fmla="*/ 6434 h 6883"/>
                <a:gd name="T10" fmla="*/ 5120 w 12783"/>
                <a:gd name="T11" fmla="*/ 6439 h 6883"/>
                <a:gd name="T12" fmla="*/ 5121 w 12783"/>
                <a:gd name="T13" fmla="*/ 6439 h 6883"/>
                <a:gd name="T14" fmla="*/ 8590 w 12783"/>
                <a:gd name="T15" fmla="*/ 6619 h 6883"/>
                <a:gd name="T16" fmla="*/ 9654 w 12783"/>
                <a:gd name="T17" fmla="*/ 6288 h 6883"/>
                <a:gd name="T18" fmla="*/ 9720 w 12783"/>
                <a:gd name="T19" fmla="*/ 6260 h 6883"/>
                <a:gd name="T20" fmla="*/ 12783 w 12783"/>
                <a:gd name="T21" fmla="*/ 3599 h 6883"/>
                <a:gd name="T22" fmla="*/ 12783 w 12783"/>
                <a:gd name="T23" fmla="*/ 3435 h 6883"/>
                <a:gd name="T24" fmla="*/ 12783 w 12783"/>
                <a:gd name="T25" fmla="*/ 3251 h 6883"/>
                <a:gd name="T26" fmla="*/ 12783 w 12783"/>
                <a:gd name="T27" fmla="*/ 0 h 6883"/>
                <a:gd name="T28" fmla="*/ 0 w 12783"/>
                <a:gd name="T29" fmla="*/ 0 h 6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83" h="6883">
                  <a:moveTo>
                    <a:pt x="0" y="0"/>
                  </a:moveTo>
                  <a:lnTo>
                    <a:pt x="0" y="0"/>
                  </a:lnTo>
                  <a:lnTo>
                    <a:pt x="0" y="4633"/>
                  </a:lnTo>
                  <a:lnTo>
                    <a:pt x="4920" y="6369"/>
                  </a:lnTo>
                  <a:cubicBezTo>
                    <a:pt x="4981" y="6392"/>
                    <a:pt x="5043" y="6413"/>
                    <a:pt x="5105" y="6434"/>
                  </a:cubicBezTo>
                  <a:lnTo>
                    <a:pt x="5120" y="6439"/>
                  </a:lnTo>
                  <a:lnTo>
                    <a:pt x="5121" y="6439"/>
                  </a:lnTo>
                  <a:cubicBezTo>
                    <a:pt x="6203" y="6801"/>
                    <a:pt x="7395" y="6883"/>
                    <a:pt x="8590" y="6619"/>
                  </a:cubicBezTo>
                  <a:cubicBezTo>
                    <a:pt x="8960" y="6537"/>
                    <a:pt x="9315" y="6426"/>
                    <a:pt x="9654" y="6288"/>
                  </a:cubicBezTo>
                  <a:cubicBezTo>
                    <a:pt x="9676" y="6278"/>
                    <a:pt x="9698" y="6269"/>
                    <a:pt x="9720" y="6260"/>
                  </a:cubicBezTo>
                  <a:cubicBezTo>
                    <a:pt x="11025" y="5711"/>
                    <a:pt x="12084" y="4764"/>
                    <a:pt x="12783" y="3599"/>
                  </a:cubicBezTo>
                  <a:lnTo>
                    <a:pt x="12783" y="3435"/>
                  </a:lnTo>
                  <a:lnTo>
                    <a:pt x="12783" y="3251"/>
                  </a:lnTo>
                  <a:lnTo>
                    <a:pt x="12783" y="0"/>
                  </a:lnTo>
                  <a:lnTo>
                    <a:pt x="0" y="0"/>
                  </a:lnTo>
                  <a:close/>
                </a:path>
              </a:pathLst>
            </a:custGeom>
            <a:solidFill>
              <a:srgbClr val="42414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Title 1"/>
          <p:cNvSpPr>
            <a:spLocks noGrp="1"/>
          </p:cNvSpPr>
          <p:nvPr userDrawn="1"/>
        </p:nvSpPr>
        <p:spPr bwMode="auto">
          <a:xfrm>
            <a:off x="15647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1617313" y="3064946"/>
            <a:ext cx="3632898" cy="1018955"/>
          </a:xfrm>
        </p:spPr>
        <p:txBody>
          <a:bodyPr>
            <a:normAutofit/>
          </a:bodyPr>
          <a:lstStyle>
            <a:lvl1pPr marL="0" indent="0">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1627125" y="625464"/>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1590679" y="2210333"/>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6317236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151202"/>
            <a:ext cx="8229600" cy="1029573"/>
          </a:xfrm>
        </p:spPr>
        <p:txBody>
          <a:bodyPr anchor="b"/>
          <a:lstStyle>
            <a:lvl1pPr algn="l">
              <a:lnSpc>
                <a:spcPts val="3400"/>
              </a:lnSpc>
              <a:defRPr>
                <a:solidFill>
                  <a:schemeClr val="accent2"/>
                </a:solidFill>
              </a:defRPr>
            </a:lvl1pPr>
          </a:lstStyle>
          <a:p>
            <a:r>
              <a:rPr lang="en-US" dirty="0"/>
              <a:t>Click to edit Master title style</a:t>
            </a:r>
          </a:p>
        </p:txBody>
      </p:sp>
      <p:sp>
        <p:nvSpPr>
          <p:cNvPr id="10" name="Text Placeholder 9"/>
          <p:cNvSpPr>
            <a:spLocks noGrp="1"/>
          </p:cNvSpPr>
          <p:nvPr>
            <p:ph type="body" sz="quarter" idx="10"/>
          </p:nvPr>
        </p:nvSpPr>
        <p:spPr>
          <a:xfrm>
            <a:off x="457200" y="1439865"/>
            <a:ext cx="8229600" cy="3413125"/>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35686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3 Columns">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alphaModFix amt="12000"/>
          </a:blip>
          <a:stretch>
            <a:fillRect/>
          </a:stretch>
        </p:blipFill>
        <p:spPr>
          <a:xfrm>
            <a:off x="2715915" y="0"/>
            <a:ext cx="6426998" cy="5143500"/>
          </a:xfrm>
          <a:prstGeom prst="rect">
            <a:avLst/>
          </a:prstGeom>
        </p:spPr>
      </p:pic>
      <p:sp>
        <p:nvSpPr>
          <p:cNvPr id="4" name="Content Placeholder 3"/>
          <p:cNvSpPr>
            <a:spLocks noGrp="1"/>
          </p:cNvSpPr>
          <p:nvPr>
            <p:ph sz="half" idx="2"/>
          </p:nvPr>
        </p:nvSpPr>
        <p:spPr>
          <a:xfrm>
            <a:off x="794639" y="2245181"/>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Text Placeholder 2"/>
          <p:cNvSpPr>
            <a:spLocks noGrp="1"/>
          </p:cNvSpPr>
          <p:nvPr>
            <p:ph type="body" idx="1"/>
          </p:nvPr>
        </p:nvSpPr>
        <p:spPr>
          <a:xfrm>
            <a:off x="794640" y="1681750"/>
            <a:ext cx="2377484" cy="479822"/>
          </a:xfrm>
        </p:spPr>
        <p:txBody>
          <a:bodyPr anchor="b">
            <a:norm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28" name="Content Placeholder 3"/>
          <p:cNvSpPr>
            <a:spLocks noGrp="1"/>
          </p:cNvSpPr>
          <p:nvPr>
            <p:ph sz="half" idx="14"/>
          </p:nvPr>
        </p:nvSpPr>
        <p:spPr>
          <a:xfrm>
            <a:off x="3477967" y="2245181"/>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2"/>
          <p:cNvSpPr>
            <a:spLocks noGrp="1"/>
          </p:cNvSpPr>
          <p:nvPr>
            <p:ph type="body" idx="15"/>
          </p:nvPr>
        </p:nvSpPr>
        <p:spPr>
          <a:xfrm>
            <a:off x="3477968" y="1681750"/>
            <a:ext cx="2377484" cy="479822"/>
          </a:xfrm>
        </p:spPr>
        <p:txBody>
          <a:bodyPr anchor="b">
            <a:no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30" name="Content Placeholder 3"/>
          <p:cNvSpPr>
            <a:spLocks noGrp="1"/>
          </p:cNvSpPr>
          <p:nvPr>
            <p:ph sz="half" idx="16"/>
          </p:nvPr>
        </p:nvSpPr>
        <p:spPr>
          <a:xfrm>
            <a:off x="6198748" y="2255342"/>
            <a:ext cx="2377484" cy="2341323"/>
          </a:xfrm>
        </p:spPr>
        <p:txBody>
          <a:bodyPr>
            <a:normAutofit/>
          </a:bodyPr>
          <a:lstStyle>
            <a:lvl1pPr marL="0" indent="0" algn="l" defTabSz="457181" rtl="0" eaLnBrk="1" latinLnBrk="0" hangingPunct="1">
              <a:spcBef>
                <a:spcPct val="20000"/>
              </a:spcBef>
              <a:buFont typeface="Arial" panose="020B0604020202020204" pitchFamily="34" charset="0"/>
              <a:buNone/>
              <a:defRPr lang="en-US" sz="1200" b="0" kern="1200" dirty="0" smtClean="0">
                <a:solidFill>
                  <a:schemeClr val="accent1"/>
                </a:solidFill>
                <a:latin typeface="+mj-lt"/>
                <a:ea typeface="PT Sans" pitchFamily="34" charset="0"/>
                <a:cs typeface="Arial"/>
              </a:defRPr>
            </a:lvl1pPr>
            <a:lvl2pPr marL="628682" indent="-285750">
              <a:buFont typeface="Arial" panose="020B0604020202020204" pitchFamily="34" charset="0"/>
              <a:buChar char="•"/>
              <a:defRPr sz="1200" b="0"/>
            </a:lvl2pPr>
            <a:lvl3pPr>
              <a:defRPr sz="1100" b="0"/>
            </a:lvl3pPr>
            <a:lvl4pPr>
              <a:defRPr sz="1050" b="0"/>
            </a:lvl4pPr>
            <a:lvl5pPr>
              <a:defRPr sz="1050" b="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ext Placeholder 2"/>
          <p:cNvSpPr>
            <a:spLocks noGrp="1"/>
          </p:cNvSpPr>
          <p:nvPr>
            <p:ph type="body" idx="17"/>
          </p:nvPr>
        </p:nvSpPr>
        <p:spPr>
          <a:xfrm>
            <a:off x="6198749" y="1691910"/>
            <a:ext cx="2377484" cy="479822"/>
          </a:xfrm>
        </p:spPr>
        <p:txBody>
          <a:bodyPr anchor="b">
            <a:noAutofit/>
          </a:bodyPr>
          <a:lstStyle>
            <a:lvl1pPr marL="0" indent="0">
              <a:buNone/>
              <a:defRPr lang="en-US" sz="1600" b="1" kern="1200" dirty="0" smtClean="0">
                <a:solidFill>
                  <a:schemeClr val="accent2"/>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
        <p:nvSpPr>
          <p:cNvPr id="32" name="Title 1"/>
          <p:cNvSpPr>
            <a:spLocks noGrp="1"/>
          </p:cNvSpPr>
          <p:nvPr>
            <p:ph type="title"/>
          </p:nvPr>
        </p:nvSpPr>
        <p:spPr>
          <a:xfrm>
            <a:off x="775174" y="270700"/>
            <a:ext cx="7807569" cy="784377"/>
          </a:xfrm>
        </p:spPr>
        <p:txBody>
          <a:bodyPr bIns="0" anchor="b">
            <a:normAutofit/>
          </a:bodyPr>
          <a:lstStyle>
            <a:lvl1pPr algn="l">
              <a:defRPr sz="2800"/>
            </a:lvl1pPr>
          </a:lstStyle>
          <a:p>
            <a:r>
              <a:rPr lang="en-US" dirty="0"/>
              <a:t>Click to edit Master title style</a:t>
            </a:r>
          </a:p>
        </p:txBody>
      </p:sp>
      <p:sp>
        <p:nvSpPr>
          <p:cNvPr id="33" name="Text Placeholder 2"/>
          <p:cNvSpPr>
            <a:spLocks noGrp="1"/>
          </p:cNvSpPr>
          <p:nvPr>
            <p:ph type="body" idx="13"/>
          </p:nvPr>
        </p:nvSpPr>
        <p:spPr>
          <a:xfrm>
            <a:off x="775169" y="1071405"/>
            <a:ext cx="7807569" cy="270700"/>
          </a:xfrm>
        </p:spPr>
        <p:txBody>
          <a:bodyPr anchor="b">
            <a:normAutofit/>
          </a:bodyPr>
          <a:lstStyle>
            <a:lvl1pPr marL="0" indent="0">
              <a:buNone/>
              <a:defRPr lang="en-US" sz="2000" b="0" kern="1200" dirty="0" smtClean="0">
                <a:solidFill>
                  <a:schemeClr val="accent1"/>
                </a:solidFill>
                <a:latin typeface="+mj-lt"/>
                <a:ea typeface="PT Sans" pitchFamily="34" charset="0"/>
                <a:cs typeface="Arial"/>
              </a:defRPr>
            </a:lvl1pPr>
            <a:lvl2pPr marL="342931" indent="0">
              <a:buNone/>
              <a:defRPr sz="1500" b="1"/>
            </a:lvl2pPr>
            <a:lvl3pPr marL="685862" indent="0">
              <a:buNone/>
              <a:defRPr sz="1400" b="1"/>
            </a:lvl3pPr>
            <a:lvl4pPr marL="1028794" indent="0">
              <a:buNone/>
              <a:defRPr sz="1200" b="1"/>
            </a:lvl4pPr>
            <a:lvl5pPr marL="1371726" indent="0">
              <a:buNone/>
              <a:defRPr sz="1200" b="1"/>
            </a:lvl5pPr>
            <a:lvl6pPr marL="1714657" indent="0">
              <a:buNone/>
              <a:defRPr sz="1200" b="1"/>
            </a:lvl6pPr>
            <a:lvl7pPr marL="2057588" indent="0">
              <a:buNone/>
              <a:defRPr sz="1200" b="1"/>
            </a:lvl7pPr>
            <a:lvl8pPr marL="2400520" indent="0">
              <a:buNone/>
              <a:defRPr sz="1200" b="1"/>
            </a:lvl8pPr>
            <a:lvl9pPr marL="2743452" indent="0">
              <a:buNone/>
              <a:defRPr sz="1200" b="1"/>
            </a:lvl9pPr>
          </a:lstStyle>
          <a:p>
            <a:pPr marL="0" lvl="0" indent="0" algn="l" defTabSz="342931" rtl="0" eaLnBrk="1" latinLnBrk="0" hangingPunct="1">
              <a:spcBef>
                <a:spcPct val="20000"/>
              </a:spcBef>
              <a:buFont typeface="Arial"/>
              <a:buNone/>
            </a:pPr>
            <a:r>
              <a:rPr lang="en-US" dirty="0"/>
              <a:t>Click to edit Master text styles</a:t>
            </a:r>
          </a:p>
        </p:txBody>
      </p:sp>
    </p:spTree>
    <p:extLst>
      <p:ext uri="{BB962C8B-B14F-4D97-AF65-F5344CB8AC3E}">
        <p14:creationId xmlns:p14="http://schemas.microsoft.com/office/powerpoint/2010/main" val="26880527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Single Mobile Phone in the middle">
    <p:spTree>
      <p:nvGrpSpPr>
        <p:cNvPr id="1" name=""/>
        <p:cNvGrpSpPr/>
        <p:nvPr/>
      </p:nvGrpSpPr>
      <p:grpSpPr>
        <a:xfrm>
          <a:off x="0" y="0"/>
          <a:ext cx="0" cy="0"/>
          <a:chOff x="0" y="0"/>
          <a:chExt cx="0" cy="0"/>
        </a:xfrm>
      </p:grpSpPr>
      <p:sp>
        <p:nvSpPr>
          <p:cNvPr id="2" name="Title 1"/>
          <p:cNvSpPr>
            <a:spLocks noGrp="1"/>
          </p:cNvSpPr>
          <p:nvPr>
            <p:ph type="title"/>
          </p:nvPr>
        </p:nvSpPr>
        <p:spPr>
          <a:xfrm>
            <a:off x="336012" y="453602"/>
            <a:ext cx="2667600" cy="1375199"/>
          </a:xfrm>
        </p:spPr>
        <p:txBody>
          <a:bodyPr>
            <a:normAutofit/>
          </a:bodyPr>
          <a:lstStyle>
            <a:lvl1pPr algn="l">
              <a:defRPr sz="2400"/>
            </a:lvl1pPr>
          </a:lstStyle>
          <a:p>
            <a:r>
              <a:rPr lang="en-US" dirty="0"/>
              <a:t>Click to edit Master title style</a:t>
            </a:r>
          </a:p>
        </p:txBody>
      </p:sp>
      <p:grpSp>
        <p:nvGrpSpPr>
          <p:cNvPr id="3" name="Group 2"/>
          <p:cNvGrpSpPr/>
          <p:nvPr userDrawn="1"/>
        </p:nvGrpSpPr>
        <p:grpSpPr>
          <a:xfrm>
            <a:off x="3003613" y="764061"/>
            <a:ext cx="2103443" cy="4137458"/>
            <a:chOff x="1290612" y="1160602"/>
            <a:chExt cx="1956003" cy="3847443"/>
          </a:xfrm>
        </p:grpSpPr>
        <p:sp>
          <p:nvSpPr>
            <p:cNvPr id="4" name="Rectangle 3"/>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5"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icture Placeholder 6"/>
          <p:cNvSpPr>
            <a:spLocks noGrp="1"/>
          </p:cNvSpPr>
          <p:nvPr>
            <p:ph type="pic" sz="quarter" idx="10" hasCustomPrompt="1"/>
          </p:nvPr>
        </p:nvSpPr>
        <p:spPr>
          <a:xfrm>
            <a:off x="3318339" y="1293517"/>
            <a:ext cx="1500036" cy="259950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Tree>
    <p:extLst>
      <p:ext uri="{BB962C8B-B14F-4D97-AF65-F5344CB8AC3E}">
        <p14:creationId xmlns:p14="http://schemas.microsoft.com/office/powerpoint/2010/main" val="11748787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Phone – 2 Column Page">
    <p:spTree>
      <p:nvGrpSpPr>
        <p:cNvPr id="1" name=""/>
        <p:cNvGrpSpPr/>
        <p:nvPr/>
      </p:nvGrpSpPr>
      <p:grpSpPr>
        <a:xfrm>
          <a:off x="0" y="0"/>
          <a:ext cx="0" cy="0"/>
          <a:chOff x="0" y="0"/>
          <a:chExt cx="0" cy="0"/>
        </a:xfrm>
      </p:grpSpPr>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9" name="Text Placeholder 14"/>
          <p:cNvSpPr>
            <a:spLocks noGrp="1"/>
          </p:cNvSpPr>
          <p:nvPr>
            <p:ph type="body" sz="quarter" idx="11"/>
          </p:nvPr>
        </p:nvSpPr>
        <p:spPr>
          <a:xfrm>
            <a:off x="455949"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
        <p:nvSpPr>
          <p:cNvPr id="12" name="Text Placeholder 14"/>
          <p:cNvSpPr>
            <a:spLocks noGrp="1"/>
          </p:cNvSpPr>
          <p:nvPr>
            <p:ph type="body" sz="quarter" idx="12"/>
          </p:nvPr>
        </p:nvSpPr>
        <p:spPr>
          <a:xfrm>
            <a:off x="3307778"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grpSp>
        <p:nvGrpSpPr>
          <p:cNvPr id="15" name="Group 14"/>
          <p:cNvGrpSpPr/>
          <p:nvPr userDrawn="1"/>
        </p:nvGrpSpPr>
        <p:grpSpPr>
          <a:xfrm>
            <a:off x="6336740" y="1109661"/>
            <a:ext cx="2103443" cy="4137458"/>
            <a:chOff x="1290612" y="1160602"/>
            <a:chExt cx="1956003" cy="3847443"/>
          </a:xfrm>
        </p:grpSpPr>
        <p:sp>
          <p:nvSpPr>
            <p:cNvPr id="16" name="Rectangle 15"/>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7"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Picture Placeholder 6"/>
          <p:cNvSpPr>
            <a:spLocks noGrp="1"/>
          </p:cNvSpPr>
          <p:nvPr>
            <p:ph type="pic" sz="quarter" idx="13" hasCustomPrompt="1"/>
          </p:nvPr>
        </p:nvSpPr>
        <p:spPr>
          <a:xfrm>
            <a:off x="6651463" y="1639117"/>
            <a:ext cx="1500036" cy="259950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Tree>
    <p:extLst>
      <p:ext uri="{BB962C8B-B14F-4D97-AF65-F5344CB8AC3E}">
        <p14:creationId xmlns:p14="http://schemas.microsoft.com/office/powerpoint/2010/main" val="34708345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Four Devices">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2"/>
            <a:ext cx="8229600" cy="443519"/>
          </a:xfrm>
        </p:spPr>
        <p:txBody>
          <a:bodyPr>
            <a:normAutofit/>
          </a:bodyPr>
          <a:lstStyle>
            <a:lvl1pPr algn="l">
              <a:defRPr sz="2800"/>
            </a:lvl1pPr>
          </a:lstStyle>
          <a:p>
            <a:r>
              <a:rPr lang="en-US" dirty="0"/>
              <a:t>Click to edit Master title style</a:t>
            </a:r>
          </a:p>
        </p:txBody>
      </p:sp>
      <p:grpSp>
        <p:nvGrpSpPr>
          <p:cNvPr id="3" name="Group 2"/>
          <p:cNvGrpSpPr/>
          <p:nvPr userDrawn="1"/>
        </p:nvGrpSpPr>
        <p:grpSpPr>
          <a:xfrm>
            <a:off x="733726" y="1226129"/>
            <a:ext cx="1646608" cy="3238867"/>
            <a:chOff x="1290612" y="1160602"/>
            <a:chExt cx="1956003" cy="3847443"/>
          </a:xfrm>
        </p:grpSpPr>
        <p:sp>
          <p:nvSpPr>
            <p:cNvPr id="4" name="Rectangle 3"/>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5"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p:nvPr userDrawn="1"/>
        </p:nvGrpSpPr>
        <p:grpSpPr>
          <a:xfrm>
            <a:off x="2742450" y="1226129"/>
            <a:ext cx="1646608" cy="3238867"/>
            <a:chOff x="1290612" y="1160602"/>
            <a:chExt cx="1956003" cy="3847443"/>
          </a:xfrm>
        </p:grpSpPr>
        <p:sp>
          <p:nvSpPr>
            <p:cNvPr id="7" name="Rectangle 6"/>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8"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8"/>
          <p:cNvGrpSpPr/>
          <p:nvPr userDrawn="1"/>
        </p:nvGrpSpPr>
        <p:grpSpPr>
          <a:xfrm>
            <a:off x="4751174" y="1226129"/>
            <a:ext cx="1646608" cy="3238867"/>
            <a:chOff x="1290612" y="1160602"/>
            <a:chExt cx="1956003" cy="3847443"/>
          </a:xfrm>
        </p:grpSpPr>
        <p:sp>
          <p:nvSpPr>
            <p:cNvPr id="10" name="Rectangle 9"/>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1"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1"/>
          <p:cNvGrpSpPr/>
          <p:nvPr userDrawn="1"/>
        </p:nvGrpSpPr>
        <p:grpSpPr>
          <a:xfrm>
            <a:off x="6759897" y="1226129"/>
            <a:ext cx="1646608" cy="3238867"/>
            <a:chOff x="1290612" y="1160602"/>
            <a:chExt cx="1956003" cy="3847443"/>
          </a:xfrm>
        </p:grpSpPr>
        <p:sp>
          <p:nvSpPr>
            <p:cNvPr id="13" name="Rectangle 12"/>
            <p:cNvSpPr/>
            <p:nvPr/>
          </p:nvSpPr>
          <p:spPr>
            <a:xfrm>
              <a:off x="1583278" y="1623264"/>
              <a:ext cx="1394892" cy="2476652"/>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Drag picture to placeholder or click icon to add</a:t>
              </a:r>
            </a:p>
          </p:txBody>
        </p:sp>
        <p:pic>
          <p:nvPicPr>
            <p:cNvPr id="14" name="Picture 2" descr="iPhone-5s-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0612" y="1160602"/>
              <a:ext cx="1956003" cy="38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Picture Placeholder 15"/>
          <p:cNvSpPr>
            <a:spLocks noGrp="1"/>
          </p:cNvSpPr>
          <p:nvPr>
            <p:ph type="pic" sz="quarter" idx="10" hasCustomPrompt="1"/>
          </p:nvPr>
        </p:nvSpPr>
        <p:spPr>
          <a:xfrm>
            <a:off x="2989913" y="1642853"/>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7" name="Picture Placeholder 15"/>
          <p:cNvSpPr>
            <a:spLocks noGrp="1"/>
          </p:cNvSpPr>
          <p:nvPr>
            <p:ph type="pic" sz="quarter" idx="11" hasCustomPrompt="1"/>
          </p:nvPr>
        </p:nvSpPr>
        <p:spPr>
          <a:xfrm>
            <a:off x="4998637" y="1615609"/>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8" name="Picture Placeholder 15"/>
          <p:cNvSpPr>
            <a:spLocks noGrp="1"/>
          </p:cNvSpPr>
          <p:nvPr>
            <p:ph type="pic" sz="quarter" idx="12" hasCustomPrompt="1"/>
          </p:nvPr>
        </p:nvSpPr>
        <p:spPr>
          <a:xfrm>
            <a:off x="7007360" y="1610039"/>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19" name="Picture Placeholder 15"/>
          <p:cNvSpPr>
            <a:spLocks noGrp="1"/>
          </p:cNvSpPr>
          <p:nvPr>
            <p:ph type="pic" sz="quarter" idx="13" hasCustomPrompt="1"/>
          </p:nvPr>
        </p:nvSpPr>
        <p:spPr>
          <a:xfrm>
            <a:off x="970449" y="1634103"/>
            <a:ext cx="1173162" cy="2030413"/>
          </a:xfrm>
          <a:solidFill>
            <a:schemeClr val="accent6"/>
          </a:solidFill>
        </p:spPr>
        <p:txBody>
          <a:bodyPr>
            <a:normAutofit/>
          </a:bodyPr>
          <a:lstStyle>
            <a:lvl1pPr marL="0" marR="0" indent="0" algn="l" defTabSz="457181" rtl="0" eaLnBrk="1" fontAlgn="auto" latinLnBrk="0" hangingPunct="1">
              <a:lnSpc>
                <a:spcPct val="100000"/>
              </a:lnSpc>
              <a:spcBef>
                <a:spcPct val="20000"/>
              </a:spcBef>
              <a:spcAft>
                <a:spcPts val="0"/>
              </a:spcAft>
              <a:buClrTx/>
              <a:buSzTx/>
              <a:buFont typeface="Arial"/>
              <a:buNone/>
              <a:tabLst/>
              <a:defRPr sz="1400"/>
            </a:lvl1pPr>
          </a:lstStyle>
          <a:p>
            <a:r>
              <a:rPr lang="en-US" dirty="0"/>
              <a:t>Click to add picture</a:t>
            </a:r>
          </a:p>
          <a:p>
            <a:endParaRPr lang="en-US" dirty="0"/>
          </a:p>
        </p:txBody>
      </p:sp>
      <p:sp>
        <p:nvSpPr>
          <p:cNvPr id="26" name="Text Placeholder 25"/>
          <p:cNvSpPr>
            <a:spLocks noGrp="1"/>
          </p:cNvSpPr>
          <p:nvPr>
            <p:ph type="body" sz="quarter" idx="14"/>
          </p:nvPr>
        </p:nvSpPr>
        <p:spPr>
          <a:xfrm>
            <a:off x="871538"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7" name="Text Placeholder 25"/>
          <p:cNvSpPr>
            <a:spLocks noGrp="1"/>
          </p:cNvSpPr>
          <p:nvPr>
            <p:ph type="body" sz="quarter" idx="15"/>
          </p:nvPr>
        </p:nvSpPr>
        <p:spPr>
          <a:xfrm>
            <a:off x="2881418"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8" name="Text Placeholder 25"/>
          <p:cNvSpPr>
            <a:spLocks noGrp="1"/>
          </p:cNvSpPr>
          <p:nvPr>
            <p:ph type="body" sz="quarter" idx="16"/>
          </p:nvPr>
        </p:nvSpPr>
        <p:spPr>
          <a:xfrm>
            <a:off x="4890142"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
        <p:nvSpPr>
          <p:cNvPr id="29" name="Text Placeholder 25"/>
          <p:cNvSpPr>
            <a:spLocks noGrp="1"/>
          </p:cNvSpPr>
          <p:nvPr>
            <p:ph type="body" sz="quarter" idx="17"/>
          </p:nvPr>
        </p:nvSpPr>
        <p:spPr>
          <a:xfrm>
            <a:off x="6898866" y="4176715"/>
            <a:ext cx="1389062" cy="712787"/>
          </a:xfrm>
        </p:spPr>
        <p:txBody>
          <a:bodyPr>
            <a:noAutofit/>
          </a:bodyPr>
          <a:lstStyle>
            <a:lvl1pPr marL="0" indent="0">
              <a:buFont typeface="Arial" panose="020B0604020202020204" pitchFamily="34" charset="0"/>
              <a:buNone/>
              <a:defRPr sz="1200" b="0"/>
            </a:lvl1pPr>
            <a:lvl2pPr marL="457181" indent="0">
              <a:buNone/>
              <a:defRPr sz="1200"/>
            </a:lvl2pPr>
            <a:lvl3pPr marL="914361" indent="0">
              <a:buNone/>
              <a:defRPr sz="1100"/>
            </a:lvl3pPr>
            <a:lvl4pPr marL="1371543" indent="0">
              <a:buNone/>
              <a:defRPr sz="1050"/>
            </a:lvl4pPr>
            <a:lvl5pPr marL="1828723" indent="0">
              <a:buNone/>
              <a:defRPr sz="1050"/>
            </a:lvl5pPr>
          </a:lstStyle>
          <a:p>
            <a:pPr lvl="0"/>
            <a:r>
              <a:rPr lang="en-US" dirty="0"/>
              <a:t>Click to edit Master text styles</a:t>
            </a:r>
          </a:p>
        </p:txBody>
      </p:sp>
    </p:spTree>
    <p:extLst>
      <p:ext uri="{BB962C8B-B14F-4D97-AF65-F5344CB8AC3E}">
        <p14:creationId xmlns:p14="http://schemas.microsoft.com/office/powerpoint/2010/main" val="30029486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aptop_onleft ">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grpSp>
        <p:nvGrpSpPr>
          <p:cNvPr id="4" name="Group 3"/>
          <p:cNvGrpSpPr/>
          <p:nvPr userDrawn="1"/>
        </p:nvGrpSpPr>
        <p:grpSpPr>
          <a:xfrm>
            <a:off x="61531" y="1276963"/>
            <a:ext cx="4782820" cy="2886902"/>
            <a:chOff x="86746" y="1232665"/>
            <a:chExt cx="4954989" cy="2990823"/>
          </a:xfrm>
        </p:grpSpPr>
        <p:sp>
          <p:nvSpPr>
            <p:cNvPr id="5" name="Rectangle 4"/>
            <p:cNvSpPr/>
            <p:nvPr/>
          </p:nvSpPr>
          <p:spPr>
            <a:xfrm>
              <a:off x="666217" y="1394965"/>
              <a:ext cx="3796048" cy="238740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2" descr="MacBookPro-Mask.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746" y="1232665"/>
              <a:ext cx="4954989" cy="299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676800" y="1433515"/>
            <a:ext cx="3607488" cy="2304560"/>
          </a:xfrm>
          <a:solidFill>
            <a:schemeClr val="accent6"/>
          </a:solidFill>
        </p:spPr>
        <p:txBody>
          <a:bodyPr/>
          <a:lstStyle>
            <a:lvl1pPr>
              <a:defRPr/>
            </a:lvl1pPr>
          </a:lstStyle>
          <a:p>
            <a:r>
              <a:rPr lang="en-US" dirty="0"/>
              <a:t>Click to add picture</a:t>
            </a:r>
          </a:p>
        </p:txBody>
      </p:sp>
      <p:sp>
        <p:nvSpPr>
          <p:cNvPr id="8" name="Text Placeholder 14"/>
          <p:cNvSpPr>
            <a:spLocks noGrp="1"/>
          </p:cNvSpPr>
          <p:nvPr>
            <p:ph type="body" sz="quarter" idx="11"/>
          </p:nvPr>
        </p:nvSpPr>
        <p:spPr>
          <a:xfrm>
            <a:off x="5252357" y="1422815"/>
            <a:ext cx="3434443" cy="26235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9025335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Laptop_right">
    <p:spTree>
      <p:nvGrpSpPr>
        <p:cNvPr id="1" name=""/>
        <p:cNvGrpSpPr/>
        <p:nvPr/>
      </p:nvGrpSpPr>
      <p:grpSpPr>
        <a:xfrm>
          <a:off x="0" y="0"/>
          <a:ext cx="0" cy="0"/>
          <a:chOff x="0" y="0"/>
          <a:chExt cx="0" cy="0"/>
        </a:xfrm>
      </p:grpSpPr>
      <p:sp>
        <p:nvSpPr>
          <p:cNvPr id="2"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grpSp>
        <p:nvGrpSpPr>
          <p:cNvPr id="4" name="Group 3"/>
          <p:cNvGrpSpPr/>
          <p:nvPr userDrawn="1"/>
        </p:nvGrpSpPr>
        <p:grpSpPr>
          <a:xfrm>
            <a:off x="4021819" y="1572163"/>
            <a:ext cx="4782820" cy="2886902"/>
            <a:chOff x="86746" y="1232665"/>
            <a:chExt cx="4954989" cy="2990823"/>
          </a:xfrm>
        </p:grpSpPr>
        <p:sp>
          <p:nvSpPr>
            <p:cNvPr id="5" name="Rectangle 4"/>
            <p:cNvSpPr/>
            <p:nvPr/>
          </p:nvSpPr>
          <p:spPr>
            <a:xfrm>
              <a:off x="666217" y="1394965"/>
              <a:ext cx="3796048" cy="2387403"/>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2" descr="MacBookPro-Mask.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746" y="1232665"/>
              <a:ext cx="4954989" cy="299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4637088" y="1728715"/>
            <a:ext cx="3607488" cy="2304560"/>
          </a:xfrm>
          <a:solidFill>
            <a:schemeClr val="accent6"/>
          </a:solidFill>
        </p:spPr>
        <p:txBody>
          <a:bodyPr/>
          <a:lstStyle>
            <a:lvl1pPr>
              <a:defRPr/>
            </a:lvl1pPr>
          </a:lstStyle>
          <a:p>
            <a:r>
              <a:rPr lang="en-US" dirty="0"/>
              <a:t>Click to add picture</a:t>
            </a:r>
          </a:p>
        </p:txBody>
      </p:sp>
      <p:sp>
        <p:nvSpPr>
          <p:cNvPr id="8" name="Text Placeholder 14"/>
          <p:cNvSpPr>
            <a:spLocks noGrp="1"/>
          </p:cNvSpPr>
          <p:nvPr>
            <p:ph type="body" sz="quarter" idx="11"/>
          </p:nvPr>
        </p:nvSpPr>
        <p:spPr>
          <a:xfrm>
            <a:off x="455953" y="1422814"/>
            <a:ext cx="34536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9871584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ablet – 2 Column Page">
    <p:spTree>
      <p:nvGrpSpPr>
        <p:cNvPr id="1" name=""/>
        <p:cNvGrpSpPr/>
        <p:nvPr/>
      </p:nvGrpSpPr>
      <p:grpSpPr>
        <a:xfrm>
          <a:off x="0" y="0"/>
          <a:ext cx="0" cy="0"/>
          <a:chOff x="0" y="0"/>
          <a:chExt cx="0" cy="0"/>
        </a:xfrm>
      </p:grpSpPr>
      <p:grpSp>
        <p:nvGrpSpPr>
          <p:cNvPr id="4" name="Group 3"/>
          <p:cNvGrpSpPr/>
          <p:nvPr userDrawn="1"/>
        </p:nvGrpSpPr>
        <p:grpSpPr>
          <a:xfrm>
            <a:off x="6216040" y="1180773"/>
            <a:ext cx="2410191" cy="3904200"/>
            <a:chOff x="1295214" y="1004570"/>
            <a:chExt cx="2406199" cy="3897733"/>
          </a:xfrm>
        </p:grpSpPr>
        <p:sp>
          <p:nvSpPr>
            <p:cNvPr id="5" name="Rectangle 4"/>
            <p:cNvSpPr/>
            <p:nvPr/>
          </p:nvSpPr>
          <p:spPr>
            <a:xfrm>
              <a:off x="1415711" y="1311684"/>
              <a:ext cx="2165205" cy="288709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5214"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8" name="Picture Placeholder 6"/>
          <p:cNvSpPr>
            <a:spLocks noGrp="1"/>
          </p:cNvSpPr>
          <p:nvPr>
            <p:ph type="pic" sz="quarter" idx="10" hasCustomPrompt="1"/>
          </p:nvPr>
        </p:nvSpPr>
        <p:spPr>
          <a:xfrm>
            <a:off x="6345511" y="1538070"/>
            <a:ext cx="2152822" cy="278193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
        <p:nvSpPr>
          <p:cNvPr id="9" name="Text Placeholder 14"/>
          <p:cNvSpPr>
            <a:spLocks noGrp="1"/>
          </p:cNvSpPr>
          <p:nvPr>
            <p:ph type="body" sz="quarter" idx="11"/>
          </p:nvPr>
        </p:nvSpPr>
        <p:spPr>
          <a:xfrm>
            <a:off x="455949"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
        <p:nvSpPr>
          <p:cNvPr id="12" name="Text Placeholder 14"/>
          <p:cNvSpPr>
            <a:spLocks noGrp="1"/>
          </p:cNvSpPr>
          <p:nvPr>
            <p:ph type="body" sz="quarter" idx="12"/>
          </p:nvPr>
        </p:nvSpPr>
        <p:spPr>
          <a:xfrm>
            <a:off x="3307778" y="1422814"/>
            <a:ext cx="25248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5437716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ablet – 1 Column Page">
    <p:spTree>
      <p:nvGrpSpPr>
        <p:cNvPr id="1" name=""/>
        <p:cNvGrpSpPr/>
        <p:nvPr/>
      </p:nvGrpSpPr>
      <p:grpSpPr>
        <a:xfrm>
          <a:off x="0" y="0"/>
          <a:ext cx="0" cy="0"/>
          <a:chOff x="0" y="0"/>
          <a:chExt cx="0" cy="0"/>
        </a:xfrm>
      </p:grpSpPr>
      <p:grpSp>
        <p:nvGrpSpPr>
          <p:cNvPr id="4" name="Group 3"/>
          <p:cNvGrpSpPr/>
          <p:nvPr userDrawn="1"/>
        </p:nvGrpSpPr>
        <p:grpSpPr>
          <a:xfrm>
            <a:off x="6216040" y="1180773"/>
            <a:ext cx="2410191" cy="3904200"/>
            <a:chOff x="1295214" y="1004570"/>
            <a:chExt cx="2406199" cy="3897733"/>
          </a:xfrm>
        </p:grpSpPr>
        <p:sp>
          <p:nvSpPr>
            <p:cNvPr id="5" name="Rectangle 4"/>
            <p:cNvSpPr/>
            <p:nvPr/>
          </p:nvSpPr>
          <p:spPr>
            <a:xfrm>
              <a:off x="1415711" y="1311684"/>
              <a:ext cx="2165205" cy="288709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6"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5214"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itle 1"/>
          <p:cNvSpPr>
            <a:spLocks noGrp="1"/>
          </p:cNvSpPr>
          <p:nvPr>
            <p:ph type="title"/>
          </p:nvPr>
        </p:nvSpPr>
        <p:spPr>
          <a:xfrm>
            <a:off x="453600" y="508352"/>
            <a:ext cx="8233200" cy="661854"/>
          </a:xfrm>
        </p:spPr>
        <p:txBody>
          <a:bodyPr/>
          <a:lstStyle>
            <a:lvl1pPr algn="l">
              <a:defRPr/>
            </a:lvl1pPr>
          </a:lstStyle>
          <a:p>
            <a:r>
              <a:rPr lang="en-US"/>
              <a:t>Click to edit Master title style</a:t>
            </a:r>
          </a:p>
        </p:txBody>
      </p:sp>
      <p:sp>
        <p:nvSpPr>
          <p:cNvPr id="8" name="Picture Placeholder 6"/>
          <p:cNvSpPr>
            <a:spLocks noGrp="1"/>
          </p:cNvSpPr>
          <p:nvPr>
            <p:ph type="pic" sz="quarter" idx="10" hasCustomPrompt="1"/>
          </p:nvPr>
        </p:nvSpPr>
        <p:spPr>
          <a:xfrm>
            <a:off x="6345511" y="1538070"/>
            <a:ext cx="2152822" cy="2781930"/>
          </a:xfrm>
          <a:solidFill>
            <a:schemeClr val="accent6"/>
          </a:solidFill>
        </p:spPr>
        <p:txBody>
          <a:bodyPr/>
          <a:lstStyle>
            <a:lvl1pPr marL="0" marR="0" indent="0" algn="l" defTabSz="457181" rtl="0" eaLnBrk="1" fontAlgn="auto" latinLnBrk="0" hangingPunct="1">
              <a:lnSpc>
                <a:spcPct val="100000"/>
              </a:lnSpc>
              <a:spcBef>
                <a:spcPct val="20000"/>
              </a:spcBef>
              <a:spcAft>
                <a:spcPts val="0"/>
              </a:spcAft>
              <a:buClrTx/>
              <a:buSzTx/>
              <a:buFont typeface="Arial"/>
              <a:buNone/>
              <a:tabLst/>
              <a:defRPr/>
            </a:lvl1pPr>
          </a:lstStyle>
          <a:p>
            <a:r>
              <a:rPr lang="en-US" dirty="0"/>
              <a:t>Click to add picture</a:t>
            </a:r>
          </a:p>
          <a:p>
            <a:endParaRPr lang="en-US" dirty="0"/>
          </a:p>
        </p:txBody>
      </p:sp>
      <p:sp>
        <p:nvSpPr>
          <p:cNvPr id="9" name="Text Placeholder 14"/>
          <p:cNvSpPr>
            <a:spLocks noGrp="1"/>
          </p:cNvSpPr>
          <p:nvPr>
            <p:ph type="body" sz="quarter" idx="11"/>
          </p:nvPr>
        </p:nvSpPr>
        <p:spPr>
          <a:xfrm>
            <a:off x="455953" y="1422814"/>
            <a:ext cx="5325651" cy="2897187"/>
          </a:xfrm>
        </p:spPr>
        <p:txBody>
          <a:bodyPr>
            <a:normAutofit/>
          </a:bodyPr>
          <a:lstStyle>
            <a:lvl1pPr marL="0" indent="0">
              <a:buFont typeface="Arial" panose="020B0604020202020204" pitchFamily="34" charset="0"/>
              <a:buNone/>
              <a:defRPr sz="1600" b="1">
                <a:solidFill>
                  <a:schemeClr val="accent2"/>
                </a:solidFill>
                <a:latin typeface="+mn-lt"/>
              </a:defRPr>
            </a:lvl1pPr>
            <a:lvl2pPr marL="0" indent="0">
              <a:spcBef>
                <a:spcPts val="1200"/>
              </a:spcBef>
              <a:buNone/>
              <a:defRPr sz="12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9170586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ablet and bullets">
    <p:spTree>
      <p:nvGrpSpPr>
        <p:cNvPr id="1" name=""/>
        <p:cNvGrpSpPr/>
        <p:nvPr/>
      </p:nvGrpSpPr>
      <p:grpSpPr>
        <a:xfrm>
          <a:off x="0" y="0"/>
          <a:ext cx="0" cy="0"/>
          <a:chOff x="0" y="0"/>
          <a:chExt cx="0" cy="0"/>
        </a:xfrm>
      </p:grpSpPr>
      <p:grpSp>
        <p:nvGrpSpPr>
          <p:cNvPr id="10" name="Group 9"/>
          <p:cNvGrpSpPr/>
          <p:nvPr userDrawn="1"/>
        </p:nvGrpSpPr>
        <p:grpSpPr>
          <a:xfrm>
            <a:off x="884010" y="1348575"/>
            <a:ext cx="1966164" cy="3184932"/>
            <a:chOff x="1287075" y="1004570"/>
            <a:chExt cx="2406199" cy="3897733"/>
          </a:xfrm>
        </p:grpSpPr>
        <p:sp>
          <p:nvSpPr>
            <p:cNvPr id="11" name="Rectangle 10"/>
            <p:cNvSpPr/>
            <p:nvPr/>
          </p:nvSpPr>
          <p:spPr>
            <a:xfrm>
              <a:off x="1415711" y="1311684"/>
              <a:ext cx="2165205" cy="2887092"/>
            </a:xfrm>
            <a:prstGeom prst="rect">
              <a:avLst/>
            </a:prstGeom>
            <a:solidFill>
              <a:schemeClr val="tx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Drag picture to placeholder or click icon to add</a:t>
              </a:r>
            </a:p>
          </p:txBody>
        </p:sp>
        <p:pic>
          <p:nvPicPr>
            <p:cNvPr id="12" name="Picture 3" descr="iPad-Mini-Mockup_V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075" y="1004570"/>
              <a:ext cx="2406199" cy="389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Picture Placeholder 8"/>
          <p:cNvSpPr>
            <a:spLocks noGrp="1"/>
          </p:cNvSpPr>
          <p:nvPr>
            <p:ph type="pic" sz="quarter" idx="10" hasCustomPrompt="1"/>
          </p:nvPr>
        </p:nvSpPr>
        <p:spPr>
          <a:xfrm>
            <a:off x="989122" y="1599526"/>
            <a:ext cx="1769242" cy="2359112"/>
          </a:xfrm>
          <a:solidFill>
            <a:schemeClr val="accent6"/>
          </a:solidFill>
        </p:spPr>
        <p:txBody>
          <a:bodyPr>
            <a:normAutofit/>
          </a:bodyPr>
          <a:lstStyle>
            <a:lvl1pPr marL="0" indent="0">
              <a:buNone/>
              <a:defRPr sz="2000"/>
            </a:lvl1pPr>
          </a:lstStyle>
          <a:p>
            <a:r>
              <a:rPr lang="en-US" dirty="0"/>
              <a:t>Click to add picture</a:t>
            </a:r>
          </a:p>
        </p:txBody>
      </p:sp>
      <p:sp>
        <p:nvSpPr>
          <p:cNvPr id="14" name="Title 1"/>
          <p:cNvSpPr>
            <a:spLocks noGrp="1"/>
          </p:cNvSpPr>
          <p:nvPr>
            <p:ph type="title"/>
          </p:nvPr>
        </p:nvSpPr>
        <p:spPr>
          <a:xfrm>
            <a:off x="457200" y="586083"/>
            <a:ext cx="8229600" cy="453286"/>
          </a:xfrm>
        </p:spPr>
        <p:txBody>
          <a:bodyPr>
            <a:normAutofit/>
          </a:bodyPr>
          <a:lstStyle>
            <a:lvl1pPr algn="l">
              <a:defRPr sz="2800"/>
            </a:lvl1pPr>
          </a:lstStyle>
          <a:p>
            <a:r>
              <a:rPr lang="en-US" dirty="0"/>
              <a:t>Click to edit Master title style</a:t>
            </a:r>
          </a:p>
        </p:txBody>
      </p:sp>
      <p:sp>
        <p:nvSpPr>
          <p:cNvPr id="16" name="Text Placeholder 14"/>
          <p:cNvSpPr>
            <a:spLocks noGrp="1"/>
          </p:cNvSpPr>
          <p:nvPr>
            <p:ph type="body" sz="quarter" idx="11"/>
          </p:nvPr>
        </p:nvSpPr>
        <p:spPr>
          <a:xfrm>
            <a:off x="3305177" y="1268414"/>
            <a:ext cx="3541713" cy="2897187"/>
          </a:xfrm>
        </p:spPr>
        <p:txBody>
          <a:bodyPr>
            <a:normAutofit/>
          </a:bodyPr>
          <a:lstStyle>
            <a:lvl1pPr marL="0" indent="0">
              <a:buFont typeface="Arial" panose="020B0604020202020204" pitchFamily="34" charset="0"/>
              <a:buNone/>
              <a:defRPr sz="1200" b="1">
                <a:latin typeface="+mn-lt"/>
              </a:defRPr>
            </a:lvl1pPr>
            <a:lvl2pPr marL="0" indent="0">
              <a:spcBef>
                <a:spcPts val="1200"/>
              </a:spcBef>
              <a:buNone/>
              <a:defRPr sz="1100"/>
            </a:lvl2pPr>
            <a:lvl3pPr marL="914361" indent="0">
              <a:buNone/>
              <a:defRPr sz="1200"/>
            </a:lvl3pPr>
            <a:lvl4pPr marL="1371543" indent="0">
              <a:buNone/>
              <a:defRPr sz="1100"/>
            </a:lvl4pPr>
            <a:lvl5pPr marL="1828723" indent="0">
              <a:buNone/>
              <a:defRPr sz="110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641621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2">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4" y="0"/>
            <a:ext cx="9143999" cy="5147662"/>
          </a:xfrm>
          <a:prstGeom prst="rect">
            <a:avLst/>
          </a:prstGeom>
        </p:spPr>
      </p:pic>
      <p:sp>
        <p:nvSpPr>
          <p:cNvPr id="9" name="Title 1"/>
          <p:cNvSpPr>
            <a:spLocks noGrp="1"/>
          </p:cNvSpPr>
          <p:nvPr userDrawn="1"/>
        </p:nvSpPr>
        <p:spPr bwMode="auto">
          <a:xfrm>
            <a:off x="16511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pPr algn="r"/>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4912809" y="3064946"/>
            <a:ext cx="3632898" cy="1018955"/>
          </a:xfrm>
        </p:spPr>
        <p:txBody>
          <a:bodyPr>
            <a:normAutofit/>
          </a:bodyPr>
          <a:lstStyle>
            <a:lvl1pPr marL="0" indent="0" algn="r">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2788277" y="625464"/>
            <a:ext cx="5671030" cy="1290917"/>
          </a:xfrm>
        </p:spPr>
        <p:txBody>
          <a:bodyPr lIns="0" tIns="0" rIns="0" bIns="0" anchor="b">
            <a:noAutofit/>
          </a:bodyPr>
          <a:lstStyle>
            <a:lvl1pPr algn="r">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1936036" y="2210333"/>
            <a:ext cx="6609675" cy="854613"/>
          </a:xfrm>
        </p:spPr>
        <p:txBody>
          <a:bodyPr anchor="b">
            <a:noAutofit/>
          </a:bodyPr>
          <a:lstStyle>
            <a:lvl1pPr marL="0" indent="0" algn="r">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10276472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losing Layout 1">
    <p:spTree>
      <p:nvGrpSpPr>
        <p:cNvPr id="1" name=""/>
        <p:cNvGrpSpPr/>
        <p:nvPr/>
      </p:nvGrpSpPr>
      <p:grpSpPr>
        <a:xfrm>
          <a:off x="0" y="0"/>
          <a:ext cx="0" cy="0"/>
          <a:chOff x="0" y="0"/>
          <a:chExt cx="0" cy="0"/>
        </a:xfrm>
      </p:grpSpPr>
      <p:sp>
        <p:nvSpPr>
          <p:cNvPr id="3" name="TextBox 2"/>
          <p:cNvSpPr txBox="1"/>
          <p:nvPr userDrawn="1"/>
        </p:nvSpPr>
        <p:spPr>
          <a:xfrm>
            <a:off x="812567" y="2060076"/>
            <a:ext cx="7061675" cy="1006425"/>
          </a:xfrm>
          <a:prstGeom prst="rect">
            <a:avLst/>
          </a:prstGeom>
          <a:noFill/>
        </p:spPr>
        <p:txBody>
          <a:bodyPr wrap="square" lIns="91436" tIns="45718" rIns="91436" bIns="45718" rtlCol="0">
            <a:spAutoFit/>
          </a:bodyPr>
          <a:lstStyle/>
          <a:p>
            <a:pPr algn="ctr">
              <a:lnSpc>
                <a:spcPct val="90000"/>
              </a:lnSpc>
              <a:spcAft>
                <a:spcPts val="800"/>
              </a:spcAft>
            </a:pPr>
            <a:r>
              <a:rPr lang="en-US" sz="6600" b="1" dirty="0">
                <a:solidFill>
                  <a:srgbClr val="3F3E3F"/>
                </a:solidFill>
                <a:latin typeface="+mj-lt"/>
                <a:cs typeface="Calibri"/>
              </a:rPr>
              <a:t>Bring IT to Life</a:t>
            </a:r>
            <a:endParaRPr lang="en-US" sz="6600" b="1" dirty="0">
              <a:solidFill>
                <a:srgbClr val="3F3E3F"/>
              </a:solidFill>
              <a:latin typeface="+mj-lt"/>
              <a:cs typeface="Calibri Light"/>
            </a:endParaRPr>
          </a:p>
        </p:txBody>
      </p:sp>
    </p:spTree>
    <p:extLst>
      <p:ext uri="{BB962C8B-B14F-4D97-AF65-F5344CB8AC3E}">
        <p14:creationId xmlns:p14="http://schemas.microsoft.com/office/powerpoint/2010/main" val="14809056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losing Layout 2">
    <p:spTree>
      <p:nvGrpSpPr>
        <p:cNvPr id="1" name=""/>
        <p:cNvGrpSpPr/>
        <p:nvPr/>
      </p:nvGrpSpPr>
      <p:grpSpPr>
        <a:xfrm>
          <a:off x="0" y="0"/>
          <a:ext cx="0" cy="0"/>
          <a:chOff x="0" y="0"/>
          <a:chExt cx="0" cy="0"/>
        </a:xfrm>
      </p:grpSpPr>
      <p:grpSp>
        <p:nvGrpSpPr>
          <p:cNvPr id="4" name="Group 3"/>
          <p:cNvGrpSpPr/>
          <p:nvPr userDrawn="1"/>
        </p:nvGrpSpPr>
        <p:grpSpPr>
          <a:xfrm>
            <a:off x="2553417" y="1902033"/>
            <a:ext cx="3131649" cy="1339439"/>
            <a:chOff x="4067175" y="2233613"/>
            <a:chExt cx="263525" cy="112713"/>
          </a:xfrm>
        </p:grpSpPr>
        <p:sp>
          <p:nvSpPr>
            <p:cNvPr id="5"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6"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9" name="Rectangle 8"/>
          <p:cNvSpPr/>
          <p:nvPr userDrawn="1"/>
        </p:nvSpPr>
        <p:spPr>
          <a:xfrm>
            <a:off x="3610043" y="4434880"/>
            <a:ext cx="1923916" cy="230828"/>
          </a:xfrm>
          <a:prstGeom prst="rect">
            <a:avLst/>
          </a:prstGeom>
        </p:spPr>
        <p:txBody>
          <a:bodyPr wrap="none" lIns="91436" tIns="45718" rIns="91436" bIns="45718">
            <a:spAutoFit/>
          </a:bodyPr>
          <a:lstStyle/>
          <a:p>
            <a:pPr algn="ctr"/>
            <a:r>
              <a:rPr lang="en-US" sz="900" dirty="0">
                <a:solidFill>
                  <a:srgbClr val="3F3E3F"/>
                </a:solidFill>
              </a:rPr>
              <a:t>© copyright 2014 BMC Software, Inc.</a:t>
            </a:r>
          </a:p>
        </p:txBody>
      </p:sp>
    </p:spTree>
    <p:extLst>
      <p:ext uri="{BB962C8B-B14F-4D97-AF65-F5344CB8AC3E}">
        <p14:creationId xmlns:p14="http://schemas.microsoft.com/office/powerpoint/2010/main" val="40309518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losing Layout 3">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0" y="0"/>
            <a:ext cx="9144000" cy="5148863"/>
          </a:xfrm>
          <a:prstGeom prst="rect">
            <a:avLst/>
          </a:prstGeom>
        </p:spPr>
      </p:pic>
      <p:sp>
        <p:nvSpPr>
          <p:cNvPr id="12" name="TextBox 11"/>
          <p:cNvSpPr txBox="1"/>
          <p:nvPr userDrawn="1"/>
        </p:nvSpPr>
        <p:spPr>
          <a:xfrm>
            <a:off x="3395859" y="1243678"/>
            <a:ext cx="4966143" cy="757126"/>
          </a:xfrm>
          <a:prstGeom prst="rect">
            <a:avLst/>
          </a:prstGeom>
          <a:noFill/>
        </p:spPr>
        <p:txBody>
          <a:bodyPr wrap="square" lIns="91436" tIns="45718" rIns="91436" bIns="45718" rtlCol="0">
            <a:spAutoFit/>
          </a:bodyPr>
          <a:lstStyle/>
          <a:p>
            <a:pPr algn="r">
              <a:lnSpc>
                <a:spcPct val="90000"/>
              </a:lnSpc>
              <a:spcAft>
                <a:spcPts val="800"/>
              </a:spcAft>
            </a:pPr>
            <a:r>
              <a:rPr lang="en-US" sz="1600" dirty="0">
                <a:solidFill>
                  <a:schemeClr val="bg1"/>
                </a:solidFill>
                <a:latin typeface="Calibri"/>
                <a:cs typeface="Calibri"/>
              </a:rPr>
              <a:t>—</a:t>
            </a:r>
            <a:br>
              <a:rPr lang="en-US" sz="1600" dirty="0">
                <a:solidFill>
                  <a:schemeClr val="bg1"/>
                </a:solidFill>
                <a:latin typeface="Calibri"/>
                <a:cs typeface="Calibri"/>
              </a:rPr>
            </a:br>
            <a:br>
              <a:rPr lang="en-US" sz="1600" dirty="0">
                <a:solidFill>
                  <a:schemeClr val="bg1"/>
                </a:solidFill>
                <a:latin typeface="Calibri"/>
                <a:cs typeface="Calibri"/>
              </a:rPr>
            </a:br>
            <a:r>
              <a:rPr lang="en-US" sz="1600" b="1" dirty="0">
                <a:solidFill>
                  <a:schemeClr val="bg1"/>
                </a:solidFill>
                <a:latin typeface="Calibri"/>
                <a:cs typeface="Calibri"/>
              </a:rPr>
              <a:t>Bring IT to Life.</a:t>
            </a:r>
            <a:r>
              <a:rPr lang="en-US" sz="1600" dirty="0">
                <a:solidFill>
                  <a:schemeClr val="bg1"/>
                </a:solidFill>
                <a:latin typeface="Calibri Light"/>
                <a:cs typeface="Calibri Light"/>
              </a:rPr>
              <a:t>™</a:t>
            </a:r>
          </a:p>
        </p:txBody>
      </p:sp>
      <p:sp>
        <p:nvSpPr>
          <p:cNvPr id="2" name="Rectangle 1"/>
          <p:cNvSpPr/>
          <p:nvPr userDrawn="1"/>
        </p:nvSpPr>
        <p:spPr>
          <a:xfrm>
            <a:off x="5920997" y="713991"/>
            <a:ext cx="2489656" cy="609398"/>
          </a:xfrm>
          <a:prstGeom prst="rect">
            <a:avLst/>
          </a:prstGeom>
        </p:spPr>
        <p:txBody>
          <a:bodyPr wrap="none">
            <a:spAutoFit/>
          </a:bodyPr>
          <a:lstStyle/>
          <a:p>
            <a:pPr algn="r" defTabSz="457181" rtl="0" eaLnBrk="1" latinLnBrk="0" hangingPunct="1">
              <a:lnSpc>
                <a:spcPct val="80000"/>
              </a:lnSpc>
              <a:spcBef>
                <a:spcPct val="0"/>
              </a:spcBef>
              <a:buNone/>
            </a:pPr>
            <a:r>
              <a:rPr lang="en-US" altLang="en-US" sz="4200" b="1" i="0" kern="1200" cap="none" baseline="0" dirty="0">
                <a:solidFill>
                  <a:schemeClr val="accent4"/>
                </a:solidFill>
                <a:latin typeface="+mj-lt"/>
                <a:ea typeface="+mn-ea"/>
                <a:cs typeface="Calibri"/>
              </a:rPr>
              <a:t>Thank You</a:t>
            </a:r>
            <a:endParaRPr lang="en-US" sz="4200" b="1" i="0" kern="1200" cap="none" baseline="0" dirty="0">
              <a:solidFill>
                <a:schemeClr val="accent4"/>
              </a:solidFill>
              <a:latin typeface="+mj-lt"/>
              <a:ea typeface="+mn-ea"/>
              <a:cs typeface="Calibri"/>
            </a:endParaRPr>
          </a:p>
        </p:txBody>
      </p:sp>
    </p:spTree>
    <p:extLst>
      <p:ext uri="{BB962C8B-B14F-4D97-AF65-F5344CB8AC3E}">
        <p14:creationId xmlns:p14="http://schemas.microsoft.com/office/powerpoint/2010/main" val="6104180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losing Layout 3">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 y="0"/>
            <a:ext cx="9143999" cy="5147662"/>
          </a:xfrm>
          <a:prstGeom prst="rect">
            <a:avLst/>
          </a:prstGeom>
        </p:spPr>
      </p:pic>
      <p:sp>
        <p:nvSpPr>
          <p:cNvPr id="12" name="TextBox 11"/>
          <p:cNvSpPr txBox="1"/>
          <p:nvPr userDrawn="1"/>
        </p:nvSpPr>
        <p:spPr>
          <a:xfrm>
            <a:off x="3395859" y="3662878"/>
            <a:ext cx="4966143" cy="757126"/>
          </a:xfrm>
          <a:prstGeom prst="rect">
            <a:avLst/>
          </a:prstGeom>
          <a:noFill/>
        </p:spPr>
        <p:txBody>
          <a:bodyPr wrap="square" lIns="91436" tIns="45718" rIns="91436" bIns="45718" rtlCol="0">
            <a:spAutoFit/>
          </a:bodyPr>
          <a:lstStyle/>
          <a:p>
            <a:pPr algn="r">
              <a:lnSpc>
                <a:spcPct val="90000"/>
              </a:lnSpc>
              <a:spcAft>
                <a:spcPts val="800"/>
              </a:spcAft>
            </a:pPr>
            <a:r>
              <a:rPr lang="en-US" sz="1600" dirty="0">
                <a:solidFill>
                  <a:schemeClr val="bg1"/>
                </a:solidFill>
                <a:latin typeface="Calibri"/>
                <a:cs typeface="Calibri"/>
              </a:rPr>
              <a:t>—</a:t>
            </a:r>
            <a:br>
              <a:rPr lang="en-US" sz="1600" dirty="0">
                <a:solidFill>
                  <a:schemeClr val="bg1"/>
                </a:solidFill>
                <a:latin typeface="Calibri"/>
                <a:cs typeface="Calibri"/>
              </a:rPr>
            </a:br>
            <a:br>
              <a:rPr lang="en-US" sz="1600" dirty="0">
                <a:solidFill>
                  <a:schemeClr val="bg1"/>
                </a:solidFill>
                <a:latin typeface="Calibri"/>
                <a:cs typeface="Calibri"/>
              </a:rPr>
            </a:br>
            <a:r>
              <a:rPr lang="en-US" sz="1600" b="1" dirty="0">
                <a:solidFill>
                  <a:schemeClr val="bg1"/>
                </a:solidFill>
                <a:latin typeface="Calibri"/>
                <a:cs typeface="Calibri"/>
              </a:rPr>
              <a:t>Bring IT to Life.</a:t>
            </a:r>
            <a:r>
              <a:rPr lang="en-US" sz="1600" dirty="0">
                <a:solidFill>
                  <a:schemeClr val="bg1"/>
                </a:solidFill>
                <a:latin typeface="Calibri Light"/>
                <a:cs typeface="Calibri Light"/>
              </a:rPr>
              <a:t>™</a:t>
            </a:r>
          </a:p>
        </p:txBody>
      </p:sp>
      <p:sp>
        <p:nvSpPr>
          <p:cNvPr id="2" name="Rectangle 1"/>
          <p:cNvSpPr/>
          <p:nvPr userDrawn="1"/>
        </p:nvSpPr>
        <p:spPr>
          <a:xfrm>
            <a:off x="5920997" y="3133191"/>
            <a:ext cx="2489656" cy="609398"/>
          </a:xfrm>
          <a:prstGeom prst="rect">
            <a:avLst/>
          </a:prstGeom>
        </p:spPr>
        <p:txBody>
          <a:bodyPr wrap="none">
            <a:spAutoFit/>
          </a:bodyPr>
          <a:lstStyle/>
          <a:p>
            <a:pPr algn="r" defTabSz="457181" rtl="0" eaLnBrk="1" latinLnBrk="0" hangingPunct="1">
              <a:lnSpc>
                <a:spcPct val="80000"/>
              </a:lnSpc>
              <a:spcBef>
                <a:spcPct val="0"/>
              </a:spcBef>
              <a:buNone/>
            </a:pPr>
            <a:r>
              <a:rPr lang="en-US" altLang="en-US" sz="4200" b="1" i="0" kern="1200" cap="none" baseline="0" dirty="0">
                <a:solidFill>
                  <a:schemeClr val="accent2"/>
                </a:solidFill>
                <a:latin typeface="+mj-lt"/>
                <a:ea typeface="+mn-ea"/>
                <a:cs typeface="Calibri"/>
              </a:rPr>
              <a:t>Thank You</a:t>
            </a:r>
            <a:endParaRPr lang="en-US" sz="4200" b="1" i="0" kern="1200" cap="none" baseline="0" dirty="0">
              <a:solidFill>
                <a:schemeClr val="accent2"/>
              </a:solidFill>
              <a:latin typeface="+mj-lt"/>
              <a:ea typeface="+mn-ea"/>
              <a:cs typeface="Calibri"/>
            </a:endParaRPr>
          </a:p>
        </p:txBody>
      </p:sp>
    </p:spTree>
    <p:extLst>
      <p:ext uri="{BB962C8B-B14F-4D97-AF65-F5344CB8AC3E}">
        <p14:creationId xmlns:p14="http://schemas.microsoft.com/office/powerpoint/2010/main" val="11501324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3195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dark background">
    <p:bg>
      <p:bgRef idx="1001">
        <a:schemeClr val="bg2"/>
      </p:bgRef>
    </p:bg>
    <p:spTree>
      <p:nvGrpSpPr>
        <p:cNvPr id="1" name=""/>
        <p:cNvGrpSpPr/>
        <p:nvPr/>
      </p:nvGrpSpPr>
      <p:grpSpPr>
        <a:xfrm>
          <a:off x="0" y="0"/>
          <a:ext cx="0" cy="0"/>
          <a:chOff x="0" y="0"/>
          <a:chExt cx="0" cy="0"/>
        </a:xfrm>
      </p:grpSpPr>
      <p:sp>
        <p:nvSpPr>
          <p:cNvPr id="12" name="Title 1"/>
          <p:cNvSpPr>
            <a:spLocks noGrp="1"/>
          </p:cNvSpPr>
          <p:nvPr>
            <p:ph type="title"/>
          </p:nvPr>
        </p:nvSpPr>
        <p:spPr>
          <a:xfrm>
            <a:off x="457200" y="151202"/>
            <a:ext cx="8229600" cy="1029573"/>
          </a:xfrm>
        </p:spPr>
        <p:txBody>
          <a:bodyPr anchor="b"/>
          <a:lstStyle>
            <a:lvl1pPr algn="l">
              <a:lnSpc>
                <a:spcPts val="3400"/>
              </a:lnSpc>
              <a:defRPr>
                <a:solidFill>
                  <a:schemeClr val="accent2"/>
                </a:solidFill>
              </a:defRPr>
            </a:lvl1pPr>
          </a:lstStyle>
          <a:p>
            <a:r>
              <a:rPr lang="en-US" dirty="0"/>
              <a:t>Click to edit Master title style</a:t>
            </a:r>
          </a:p>
        </p:txBody>
      </p:sp>
      <p:sp>
        <p:nvSpPr>
          <p:cNvPr id="16" name="Text Placeholder 9"/>
          <p:cNvSpPr>
            <a:spLocks noGrp="1"/>
          </p:cNvSpPr>
          <p:nvPr>
            <p:ph type="body" sz="quarter" idx="10"/>
          </p:nvPr>
        </p:nvSpPr>
        <p:spPr>
          <a:xfrm>
            <a:off x="457200" y="1439865"/>
            <a:ext cx="8229600" cy="3413125"/>
          </a:xfrm>
        </p:spPr>
        <p:txBody>
          <a:bodyPr>
            <a:normAutofit/>
          </a:bodyPr>
          <a:lstStyle>
            <a:lvl1pPr>
              <a:defRPr sz="2400">
                <a:solidFill>
                  <a:schemeClr val="tx1"/>
                </a:solidFill>
              </a:defRPr>
            </a:lvl1pPr>
            <a:lvl2pPr>
              <a:defRPr sz="2000">
                <a:solidFill>
                  <a:schemeClr val="tx1"/>
                </a:solidFill>
              </a:defRPr>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059224"/>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3195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dark background">
    <p:bg>
      <p:bgRef idx="1001">
        <a:schemeClr val="bg2"/>
      </p:bgRef>
    </p:bg>
    <p:spTree>
      <p:nvGrpSpPr>
        <p:cNvPr id="1" name=""/>
        <p:cNvGrpSpPr/>
        <p:nvPr/>
      </p:nvGrpSpPr>
      <p:grpSpPr>
        <a:xfrm>
          <a:off x="0" y="0"/>
          <a:ext cx="0" cy="0"/>
          <a:chOff x="0" y="0"/>
          <a:chExt cx="0" cy="0"/>
        </a:xfrm>
      </p:grpSpPr>
      <p:sp>
        <p:nvSpPr>
          <p:cNvPr id="12" name="Title 1"/>
          <p:cNvSpPr>
            <a:spLocks noGrp="1"/>
          </p:cNvSpPr>
          <p:nvPr>
            <p:ph type="title"/>
          </p:nvPr>
        </p:nvSpPr>
        <p:spPr>
          <a:xfrm>
            <a:off x="457200" y="151202"/>
            <a:ext cx="8229600" cy="1029573"/>
          </a:xfrm>
        </p:spPr>
        <p:txBody>
          <a:bodyPr anchor="b"/>
          <a:lstStyle>
            <a:lvl1pPr algn="l">
              <a:lnSpc>
                <a:spcPts val="3400"/>
              </a:lnSpc>
              <a:defRPr>
                <a:solidFill>
                  <a:schemeClr val="accent2"/>
                </a:solidFill>
              </a:defRPr>
            </a:lvl1pPr>
          </a:lstStyle>
          <a:p>
            <a:r>
              <a:rPr lang="en-US" dirty="0"/>
              <a:t>Click to edit Master title style</a:t>
            </a:r>
          </a:p>
        </p:txBody>
      </p:sp>
      <p:sp>
        <p:nvSpPr>
          <p:cNvPr id="16" name="Text Placeholder 9"/>
          <p:cNvSpPr>
            <a:spLocks noGrp="1"/>
          </p:cNvSpPr>
          <p:nvPr>
            <p:ph type="body" sz="quarter" idx="10"/>
          </p:nvPr>
        </p:nvSpPr>
        <p:spPr>
          <a:xfrm>
            <a:off x="457200" y="1439865"/>
            <a:ext cx="8229600" cy="3413125"/>
          </a:xfrm>
        </p:spPr>
        <p:txBody>
          <a:bodyPr>
            <a:normAutofit/>
          </a:bodyPr>
          <a:lstStyle>
            <a:lvl1pPr>
              <a:defRPr sz="2400">
                <a:solidFill>
                  <a:schemeClr val="tx1"/>
                </a:solidFill>
              </a:defRPr>
            </a:lvl1pPr>
            <a:lvl2pPr>
              <a:defRPr sz="2000">
                <a:solidFill>
                  <a:schemeClr val="tx1"/>
                </a:solidFill>
              </a:defRPr>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059224"/>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3195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_dark background">
    <p:bg>
      <p:bgRef idx="1001">
        <a:schemeClr val="bg2"/>
      </p:bgRef>
    </p:bg>
    <p:spTree>
      <p:nvGrpSpPr>
        <p:cNvPr id="1" name=""/>
        <p:cNvGrpSpPr/>
        <p:nvPr/>
      </p:nvGrpSpPr>
      <p:grpSpPr>
        <a:xfrm>
          <a:off x="0" y="0"/>
          <a:ext cx="0" cy="0"/>
          <a:chOff x="0" y="0"/>
          <a:chExt cx="0" cy="0"/>
        </a:xfrm>
      </p:grpSpPr>
      <p:sp>
        <p:nvSpPr>
          <p:cNvPr id="12" name="Title 1"/>
          <p:cNvSpPr>
            <a:spLocks noGrp="1"/>
          </p:cNvSpPr>
          <p:nvPr>
            <p:ph type="title"/>
          </p:nvPr>
        </p:nvSpPr>
        <p:spPr>
          <a:xfrm>
            <a:off x="457200" y="151202"/>
            <a:ext cx="8229600" cy="1029573"/>
          </a:xfrm>
        </p:spPr>
        <p:txBody>
          <a:bodyPr anchor="b"/>
          <a:lstStyle>
            <a:lvl1pPr algn="l">
              <a:lnSpc>
                <a:spcPts val="3400"/>
              </a:lnSpc>
              <a:defRPr>
                <a:solidFill>
                  <a:schemeClr val="accent2"/>
                </a:solidFill>
              </a:defRPr>
            </a:lvl1pPr>
          </a:lstStyle>
          <a:p>
            <a:r>
              <a:rPr lang="en-US" dirty="0"/>
              <a:t>Click to edit Master title style</a:t>
            </a:r>
          </a:p>
        </p:txBody>
      </p:sp>
      <p:sp>
        <p:nvSpPr>
          <p:cNvPr id="16" name="Text Placeholder 9"/>
          <p:cNvSpPr>
            <a:spLocks noGrp="1"/>
          </p:cNvSpPr>
          <p:nvPr>
            <p:ph type="body" sz="quarter" idx="10"/>
          </p:nvPr>
        </p:nvSpPr>
        <p:spPr>
          <a:xfrm>
            <a:off x="457200" y="1439865"/>
            <a:ext cx="8229600" cy="3413125"/>
          </a:xfrm>
        </p:spPr>
        <p:txBody>
          <a:bodyPr>
            <a:normAutofit/>
          </a:bodyPr>
          <a:lstStyle>
            <a:lvl1pPr>
              <a:defRPr sz="2400">
                <a:solidFill>
                  <a:schemeClr val="tx1"/>
                </a:solidFill>
              </a:defRPr>
            </a:lvl1pPr>
            <a:lvl2pPr>
              <a:defRPr sz="2000">
                <a:solidFill>
                  <a:schemeClr val="tx1"/>
                </a:solidFill>
              </a:defRPr>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005922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_3">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4" y="1"/>
            <a:ext cx="9143999" cy="5147663"/>
          </a:xfrm>
          <a:prstGeom prst="rect">
            <a:avLst/>
          </a:prstGeom>
        </p:spPr>
      </p:pic>
      <p:sp>
        <p:nvSpPr>
          <p:cNvPr id="9" name="Title 1"/>
          <p:cNvSpPr>
            <a:spLocks noGrp="1"/>
          </p:cNvSpPr>
          <p:nvPr userDrawn="1"/>
        </p:nvSpPr>
        <p:spPr bwMode="auto">
          <a:xfrm>
            <a:off x="563935" y="16039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rgbClr val="FE5000"/>
                </a:solidFill>
                <a:latin typeface="Calibri Light"/>
                <a:cs typeface="Calibri Light"/>
              </a:rPr>
              <a:t>—</a:t>
            </a:r>
            <a:br>
              <a:rPr lang="en-US" sz="4000" b="0" dirty="0">
                <a:solidFill>
                  <a:srgbClr val="F98700"/>
                </a:solidFill>
                <a:latin typeface="Calibri"/>
                <a:cs typeface="Calibri"/>
              </a:rPr>
            </a:br>
            <a:endParaRPr lang="en-US" sz="4000" b="0" dirty="0">
              <a:solidFill>
                <a:schemeClr val="bg1"/>
              </a:solidFill>
              <a:latin typeface="+mj-lt"/>
              <a:cs typeface="Calibri"/>
            </a:endParaRPr>
          </a:p>
        </p:txBody>
      </p:sp>
      <p:sp>
        <p:nvSpPr>
          <p:cNvPr id="13" name="Text Placeholder 17"/>
          <p:cNvSpPr>
            <a:spLocks noGrp="1"/>
          </p:cNvSpPr>
          <p:nvPr>
            <p:ph type="body" sz="quarter" idx="11"/>
          </p:nvPr>
        </p:nvSpPr>
        <p:spPr>
          <a:xfrm>
            <a:off x="616513" y="3064946"/>
            <a:ext cx="3632898" cy="1018955"/>
          </a:xfrm>
        </p:spPr>
        <p:txBody>
          <a:bodyPr>
            <a:normAutofit/>
          </a:bodyPr>
          <a:lstStyle>
            <a:lvl1pPr marL="0" indent="0">
              <a:buNone/>
              <a:defRPr sz="2000" b="0">
                <a:solidFill>
                  <a:schemeClr val="accent2"/>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4" name="Title 1"/>
          <p:cNvSpPr>
            <a:spLocks noGrp="1"/>
          </p:cNvSpPr>
          <p:nvPr>
            <p:ph type="title"/>
          </p:nvPr>
        </p:nvSpPr>
        <p:spPr>
          <a:xfrm>
            <a:off x="626325" y="625464"/>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
        <p:nvSpPr>
          <p:cNvPr id="15" name="Text Placeholder 17"/>
          <p:cNvSpPr>
            <a:spLocks noGrp="1"/>
          </p:cNvSpPr>
          <p:nvPr>
            <p:ph type="body" sz="quarter" idx="10"/>
          </p:nvPr>
        </p:nvSpPr>
        <p:spPr>
          <a:xfrm>
            <a:off x="589879" y="2210333"/>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6869029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3195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Title Slide On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2552700"/>
            <a:ext cx="9144000" cy="2590800"/>
          </a:xfrm>
          <a:prstGeom prst="rect">
            <a:avLst/>
          </a:prstGeom>
        </p:spPr>
      </p:pic>
      <p:sp>
        <p:nvSpPr>
          <p:cNvPr id="10" name="TextBox 9"/>
          <p:cNvSpPr txBox="1"/>
          <p:nvPr userDrawn="1"/>
        </p:nvSpPr>
        <p:spPr>
          <a:xfrm>
            <a:off x="2148523" y="2289645"/>
            <a:ext cx="4691478" cy="1471168"/>
          </a:xfrm>
          <a:prstGeom prst="rect">
            <a:avLst/>
          </a:prstGeom>
          <a:noFill/>
        </p:spPr>
        <p:txBody>
          <a:bodyPr wrap="square" lIns="91436" tIns="45718" rIns="91436" bIns="45718" rtlCol="0">
            <a:spAutoFit/>
          </a:bodyPr>
          <a:lstStyle/>
          <a:p>
            <a:pPr>
              <a:lnSpc>
                <a:spcPct val="80000"/>
              </a:lnSpc>
            </a:pPr>
            <a:r>
              <a:rPr lang="en-US" sz="2000" dirty="0">
                <a:latin typeface="Calibri"/>
                <a:cs typeface="Calibri"/>
              </a:rPr>
              <a:t>—</a:t>
            </a:r>
          </a:p>
          <a:p>
            <a:pPr>
              <a:lnSpc>
                <a:spcPct val="80000"/>
              </a:lnSpc>
            </a:pPr>
            <a:endParaRPr lang="en-US" sz="2000" b="1" dirty="0">
              <a:latin typeface="Calibri"/>
              <a:cs typeface="Calibri"/>
            </a:endParaRPr>
          </a:p>
          <a:p>
            <a:pPr>
              <a:lnSpc>
                <a:spcPct val="80000"/>
              </a:lnSpc>
            </a:pPr>
            <a:endParaRPr lang="en-US" sz="2800" b="1" dirty="0">
              <a:latin typeface="Calibri"/>
              <a:cs typeface="Calibri"/>
            </a:endParaRPr>
          </a:p>
          <a:p>
            <a:pPr>
              <a:lnSpc>
                <a:spcPct val="80000"/>
              </a:lnSpc>
            </a:pPr>
            <a:endParaRPr lang="en-US" sz="2000" dirty="0">
              <a:latin typeface="Calibri Light"/>
              <a:cs typeface="Calibri Light"/>
            </a:endParaRPr>
          </a:p>
          <a:p>
            <a:pPr>
              <a:lnSpc>
                <a:spcPct val="80000"/>
              </a:lnSpc>
            </a:pPr>
            <a:endParaRPr lang="en-US" sz="2400" dirty="0">
              <a:latin typeface="Calibri"/>
              <a:cs typeface="Calibri"/>
            </a:endParaRPr>
          </a:p>
        </p:txBody>
      </p:sp>
      <p:sp>
        <p:nvSpPr>
          <p:cNvPr id="2" name="Title 1"/>
          <p:cNvSpPr>
            <a:spLocks noGrp="1"/>
          </p:cNvSpPr>
          <p:nvPr>
            <p:ph type="title"/>
          </p:nvPr>
        </p:nvSpPr>
        <p:spPr>
          <a:xfrm>
            <a:off x="2236054" y="906284"/>
            <a:ext cx="5671030" cy="1290917"/>
          </a:xfrm>
        </p:spPr>
        <p:txBody>
          <a:bodyPr lIns="0" tIns="0" rIns="0" bIns="0" anchor="b">
            <a:noAutofit/>
          </a:bodyPr>
          <a:lstStyle>
            <a:lvl1pPr algn="l">
              <a:lnSpc>
                <a:spcPts val="4200"/>
              </a:lnSpc>
              <a:defRPr sz="4200">
                <a:solidFill>
                  <a:schemeClr val="tx2"/>
                </a:solidFill>
              </a:defRPr>
            </a:lvl1pPr>
          </a:lstStyle>
          <a:p>
            <a:r>
              <a:rPr lang="en-US" dirty="0"/>
              <a:t>Click to edit Master title style</a:t>
            </a:r>
          </a:p>
        </p:txBody>
      </p:sp>
      <p:grpSp>
        <p:nvGrpSpPr>
          <p:cNvPr id="5" name="Group 4"/>
          <p:cNvGrpSpPr/>
          <p:nvPr userDrawn="1"/>
        </p:nvGrpSpPr>
        <p:grpSpPr>
          <a:xfrm>
            <a:off x="359929" y="300006"/>
            <a:ext cx="737417" cy="315401"/>
            <a:chOff x="4067175" y="2233613"/>
            <a:chExt cx="263525" cy="112713"/>
          </a:xfrm>
        </p:grpSpPr>
        <p:sp>
          <p:nvSpPr>
            <p:cNvPr id="6" name="Freeform 28"/>
            <p:cNvSpPr>
              <a:spLocks noEditPoints="1"/>
            </p:cNvSpPr>
            <p:nvPr/>
          </p:nvSpPr>
          <p:spPr bwMode="auto">
            <a:xfrm>
              <a:off x="4160838" y="2254251"/>
              <a:ext cx="47625" cy="69850"/>
            </a:xfrm>
            <a:custGeom>
              <a:avLst/>
              <a:gdLst>
                <a:gd name="T0" fmla="*/ 46 w 161"/>
                <a:gd name="T1" fmla="*/ 239 h 242"/>
                <a:gd name="T2" fmla="*/ 0 w 161"/>
                <a:gd name="T3" fmla="*/ 239 h 242"/>
                <a:gd name="T4" fmla="*/ 0 w 161"/>
                <a:gd name="T5" fmla="*/ 0 h 242"/>
                <a:gd name="T6" fmla="*/ 46 w 161"/>
                <a:gd name="T7" fmla="*/ 0 h 242"/>
                <a:gd name="T8" fmla="*/ 46 w 161"/>
                <a:gd name="T9" fmla="*/ 88 h 242"/>
                <a:gd name="T10" fmla="*/ 87 w 161"/>
                <a:gd name="T11" fmla="*/ 71 h 242"/>
                <a:gd name="T12" fmla="*/ 161 w 161"/>
                <a:gd name="T13" fmla="*/ 157 h 242"/>
                <a:gd name="T14" fmla="*/ 87 w 161"/>
                <a:gd name="T15" fmla="*/ 242 h 242"/>
                <a:gd name="T16" fmla="*/ 46 w 161"/>
                <a:gd name="T17" fmla="*/ 225 h 242"/>
                <a:gd name="T18" fmla="*/ 46 w 161"/>
                <a:gd name="T19" fmla="*/ 239 h 242"/>
                <a:gd name="T20" fmla="*/ 46 w 161"/>
                <a:gd name="T21" fmla="*/ 184 h 242"/>
                <a:gd name="T22" fmla="*/ 77 w 161"/>
                <a:gd name="T23" fmla="*/ 203 h 242"/>
                <a:gd name="T24" fmla="*/ 116 w 161"/>
                <a:gd name="T25" fmla="*/ 157 h 242"/>
                <a:gd name="T26" fmla="*/ 77 w 161"/>
                <a:gd name="T27" fmla="*/ 111 h 242"/>
                <a:gd name="T28" fmla="*/ 46 w 161"/>
                <a:gd name="T29" fmla="*/ 130 h 242"/>
                <a:gd name="T30" fmla="*/ 46 w 161"/>
                <a:gd name="T31" fmla="*/ 18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1" h="242">
                  <a:moveTo>
                    <a:pt x="46" y="239"/>
                  </a:moveTo>
                  <a:cubicBezTo>
                    <a:pt x="0" y="239"/>
                    <a:pt x="0" y="239"/>
                    <a:pt x="0" y="239"/>
                  </a:cubicBezTo>
                  <a:cubicBezTo>
                    <a:pt x="0" y="0"/>
                    <a:pt x="0" y="0"/>
                    <a:pt x="0" y="0"/>
                  </a:cubicBezTo>
                  <a:cubicBezTo>
                    <a:pt x="46" y="0"/>
                    <a:pt x="46" y="0"/>
                    <a:pt x="46" y="0"/>
                  </a:cubicBezTo>
                  <a:cubicBezTo>
                    <a:pt x="46" y="88"/>
                    <a:pt x="46" y="88"/>
                    <a:pt x="46" y="88"/>
                  </a:cubicBezTo>
                  <a:cubicBezTo>
                    <a:pt x="53" y="79"/>
                    <a:pt x="69" y="71"/>
                    <a:pt x="87" y="71"/>
                  </a:cubicBezTo>
                  <a:cubicBezTo>
                    <a:pt x="135" y="71"/>
                    <a:pt x="161" y="110"/>
                    <a:pt x="161" y="157"/>
                  </a:cubicBezTo>
                  <a:cubicBezTo>
                    <a:pt x="161" y="204"/>
                    <a:pt x="135" y="242"/>
                    <a:pt x="87" y="242"/>
                  </a:cubicBezTo>
                  <a:cubicBezTo>
                    <a:pt x="69" y="242"/>
                    <a:pt x="53" y="234"/>
                    <a:pt x="46" y="225"/>
                  </a:cubicBezTo>
                  <a:lnTo>
                    <a:pt x="46" y="239"/>
                  </a:lnTo>
                  <a:close/>
                  <a:moveTo>
                    <a:pt x="46" y="184"/>
                  </a:moveTo>
                  <a:cubicBezTo>
                    <a:pt x="51" y="195"/>
                    <a:pt x="63" y="203"/>
                    <a:pt x="77" y="203"/>
                  </a:cubicBezTo>
                  <a:cubicBezTo>
                    <a:pt x="101" y="203"/>
                    <a:pt x="116" y="183"/>
                    <a:pt x="116" y="157"/>
                  </a:cubicBezTo>
                  <a:cubicBezTo>
                    <a:pt x="116" y="130"/>
                    <a:pt x="101" y="111"/>
                    <a:pt x="77" y="111"/>
                  </a:cubicBezTo>
                  <a:cubicBezTo>
                    <a:pt x="63" y="111"/>
                    <a:pt x="51" y="119"/>
                    <a:pt x="46" y="130"/>
                  </a:cubicBezTo>
                  <a:lnTo>
                    <a:pt x="46" y="18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7" name="Freeform 29"/>
            <p:cNvSpPr>
              <a:spLocks/>
            </p:cNvSpPr>
            <p:nvPr/>
          </p:nvSpPr>
          <p:spPr bwMode="auto">
            <a:xfrm>
              <a:off x="4213225" y="2274888"/>
              <a:ext cx="68263" cy="49213"/>
            </a:xfrm>
            <a:custGeom>
              <a:avLst/>
              <a:gdLst>
                <a:gd name="T0" fmla="*/ 180 w 234"/>
                <a:gd name="T1" fmla="*/ 0 h 168"/>
                <a:gd name="T2" fmla="*/ 234 w 234"/>
                <a:gd name="T3" fmla="*/ 60 h 168"/>
                <a:gd name="T4" fmla="*/ 234 w 234"/>
                <a:gd name="T5" fmla="*/ 168 h 168"/>
                <a:gd name="T6" fmla="*/ 189 w 234"/>
                <a:gd name="T7" fmla="*/ 168 h 168"/>
                <a:gd name="T8" fmla="*/ 189 w 234"/>
                <a:gd name="T9" fmla="*/ 70 h 168"/>
                <a:gd name="T10" fmla="*/ 165 w 234"/>
                <a:gd name="T11" fmla="*/ 41 h 168"/>
                <a:gd name="T12" fmla="*/ 140 w 234"/>
                <a:gd name="T13" fmla="*/ 62 h 168"/>
                <a:gd name="T14" fmla="*/ 140 w 234"/>
                <a:gd name="T15" fmla="*/ 168 h 168"/>
                <a:gd name="T16" fmla="*/ 94 w 234"/>
                <a:gd name="T17" fmla="*/ 168 h 168"/>
                <a:gd name="T18" fmla="*/ 94 w 234"/>
                <a:gd name="T19" fmla="*/ 70 h 168"/>
                <a:gd name="T20" fmla="*/ 71 w 234"/>
                <a:gd name="T21" fmla="*/ 41 h 168"/>
                <a:gd name="T22" fmla="*/ 45 w 234"/>
                <a:gd name="T23" fmla="*/ 62 h 168"/>
                <a:gd name="T24" fmla="*/ 45 w 234"/>
                <a:gd name="T25" fmla="*/ 168 h 168"/>
                <a:gd name="T26" fmla="*/ 0 w 234"/>
                <a:gd name="T27" fmla="*/ 168 h 168"/>
                <a:gd name="T28" fmla="*/ 0 w 234"/>
                <a:gd name="T29" fmla="*/ 4 h 168"/>
                <a:gd name="T30" fmla="*/ 45 w 234"/>
                <a:gd name="T31" fmla="*/ 4 h 168"/>
                <a:gd name="T32" fmla="*/ 45 w 234"/>
                <a:gd name="T33" fmla="*/ 17 h 168"/>
                <a:gd name="T34" fmla="*/ 87 w 234"/>
                <a:gd name="T35" fmla="*/ 0 h 168"/>
                <a:gd name="T36" fmla="*/ 131 w 234"/>
                <a:gd name="T37" fmla="*/ 21 h 168"/>
                <a:gd name="T38" fmla="*/ 180 w 234"/>
                <a:gd name="T3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68">
                  <a:moveTo>
                    <a:pt x="180" y="0"/>
                  </a:moveTo>
                  <a:cubicBezTo>
                    <a:pt x="214" y="0"/>
                    <a:pt x="234" y="23"/>
                    <a:pt x="234" y="60"/>
                  </a:cubicBezTo>
                  <a:cubicBezTo>
                    <a:pt x="234" y="168"/>
                    <a:pt x="234" y="168"/>
                    <a:pt x="234" y="168"/>
                  </a:cubicBezTo>
                  <a:cubicBezTo>
                    <a:pt x="189" y="168"/>
                    <a:pt x="189" y="168"/>
                    <a:pt x="189" y="168"/>
                  </a:cubicBezTo>
                  <a:cubicBezTo>
                    <a:pt x="189" y="70"/>
                    <a:pt x="189" y="70"/>
                    <a:pt x="189" y="70"/>
                  </a:cubicBezTo>
                  <a:cubicBezTo>
                    <a:pt x="189" y="52"/>
                    <a:pt x="181" y="41"/>
                    <a:pt x="165" y="41"/>
                  </a:cubicBezTo>
                  <a:cubicBezTo>
                    <a:pt x="153" y="41"/>
                    <a:pt x="143" y="48"/>
                    <a:pt x="140" y="62"/>
                  </a:cubicBezTo>
                  <a:cubicBezTo>
                    <a:pt x="140" y="168"/>
                    <a:pt x="140" y="168"/>
                    <a:pt x="140" y="168"/>
                  </a:cubicBezTo>
                  <a:cubicBezTo>
                    <a:pt x="94" y="168"/>
                    <a:pt x="94" y="168"/>
                    <a:pt x="94" y="168"/>
                  </a:cubicBezTo>
                  <a:cubicBezTo>
                    <a:pt x="94" y="70"/>
                    <a:pt x="94" y="70"/>
                    <a:pt x="94" y="70"/>
                  </a:cubicBezTo>
                  <a:cubicBezTo>
                    <a:pt x="94" y="52"/>
                    <a:pt x="87" y="41"/>
                    <a:pt x="71" y="41"/>
                  </a:cubicBezTo>
                  <a:cubicBezTo>
                    <a:pt x="59" y="41"/>
                    <a:pt x="48" y="48"/>
                    <a:pt x="45" y="62"/>
                  </a:cubicBezTo>
                  <a:cubicBezTo>
                    <a:pt x="45" y="168"/>
                    <a:pt x="45" y="168"/>
                    <a:pt x="45" y="168"/>
                  </a:cubicBezTo>
                  <a:cubicBezTo>
                    <a:pt x="0" y="168"/>
                    <a:pt x="0" y="168"/>
                    <a:pt x="0" y="168"/>
                  </a:cubicBezTo>
                  <a:cubicBezTo>
                    <a:pt x="0" y="4"/>
                    <a:pt x="0" y="4"/>
                    <a:pt x="0" y="4"/>
                  </a:cubicBezTo>
                  <a:cubicBezTo>
                    <a:pt x="45" y="4"/>
                    <a:pt x="45" y="4"/>
                    <a:pt x="45" y="4"/>
                  </a:cubicBezTo>
                  <a:cubicBezTo>
                    <a:pt x="45" y="17"/>
                    <a:pt x="45" y="17"/>
                    <a:pt x="45" y="17"/>
                  </a:cubicBezTo>
                  <a:cubicBezTo>
                    <a:pt x="53" y="7"/>
                    <a:pt x="68" y="0"/>
                    <a:pt x="87" y="0"/>
                  </a:cubicBezTo>
                  <a:cubicBezTo>
                    <a:pt x="106" y="0"/>
                    <a:pt x="122" y="9"/>
                    <a:pt x="131" y="21"/>
                  </a:cubicBezTo>
                  <a:cubicBezTo>
                    <a:pt x="141" y="9"/>
                    <a:pt x="157" y="0"/>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8" name="Freeform 30"/>
            <p:cNvSpPr>
              <a:spLocks/>
            </p:cNvSpPr>
            <p:nvPr/>
          </p:nvSpPr>
          <p:spPr bwMode="auto">
            <a:xfrm>
              <a:off x="4286250" y="2274888"/>
              <a:ext cx="44450" cy="49213"/>
            </a:xfrm>
            <a:custGeom>
              <a:avLst/>
              <a:gdLst>
                <a:gd name="T0" fmla="*/ 79 w 151"/>
                <a:gd name="T1" fmla="*/ 0 h 171"/>
                <a:gd name="T2" fmla="*/ 151 w 151"/>
                <a:gd name="T3" fmla="*/ 59 h 171"/>
                <a:gd name="T4" fmla="*/ 106 w 151"/>
                <a:gd name="T5" fmla="*/ 59 h 171"/>
                <a:gd name="T6" fmla="*/ 79 w 151"/>
                <a:gd name="T7" fmla="*/ 39 h 171"/>
                <a:gd name="T8" fmla="*/ 46 w 151"/>
                <a:gd name="T9" fmla="*/ 86 h 171"/>
                <a:gd name="T10" fmla="*/ 79 w 151"/>
                <a:gd name="T11" fmla="*/ 132 h 171"/>
                <a:gd name="T12" fmla="*/ 106 w 151"/>
                <a:gd name="T13" fmla="*/ 112 h 171"/>
                <a:gd name="T14" fmla="*/ 151 w 151"/>
                <a:gd name="T15" fmla="*/ 112 h 171"/>
                <a:gd name="T16" fmla="*/ 79 w 151"/>
                <a:gd name="T17" fmla="*/ 171 h 171"/>
                <a:gd name="T18" fmla="*/ 0 w 151"/>
                <a:gd name="T19" fmla="*/ 86 h 171"/>
                <a:gd name="T20" fmla="*/ 79 w 151"/>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1">
                  <a:moveTo>
                    <a:pt x="79" y="0"/>
                  </a:moveTo>
                  <a:cubicBezTo>
                    <a:pt x="120" y="0"/>
                    <a:pt x="146" y="24"/>
                    <a:pt x="151" y="59"/>
                  </a:cubicBezTo>
                  <a:cubicBezTo>
                    <a:pt x="106" y="59"/>
                    <a:pt x="106" y="59"/>
                    <a:pt x="106" y="59"/>
                  </a:cubicBezTo>
                  <a:cubicBezTo>
                    <a:pt x="104" y="47"/>
                    <a:pt x="94" y="39"/>
                    <a:pt x="79" y="39"/>
                  </a:cubicBezTo>
                  <a:cubicBezTo>
                    <a:pt x="58" y="39"/>
                    <a:pt x="46" y="58"/>
                    <a:pt x="46" y="86"/>
                  </a:cubicBezTo>
                  <a:cubicBezTo>
                    <a:pt x="46" y="113"/>
                    <a:pt x="58" y="132"/>
                    <a:pt x="79" y="132"/>
                  </a:cubicBezTo>
                  <a:cubicBezTo>
                    <a:pt x="94" y="132"/>
                    <a:pt x="104" y="125"/>
                    <a:pt x="106" y="112"/>
                  </a:cubicBezTo>
                  <a:cubicBezTo>
                    <a:pt x="151" y="112"/>
                    <a:pt x="151" y="112"/>
                    <a:pt x="151" y="112"/>
                  </a:cubicBezTo>
                  <a:cubicBezTo>
                    <a:pt x="146" y="147"/>
                    <a:pt x="120" y="171"/>
                    <a:pt x="79" y="171"/>
                  </a:cubicBezTo>
                  <a:cubicBezTo>
                    <a:pt x="33" y="171"/>
                    <a:pt x="0" y="136"/>
                    <a:pt x="0" y="86"/>
                  </a:cubicBezTo>
                  <a:cubicBezTo>
                    <a:pt x="0" y="35"/>
                    <a:pt x="33" y="0"/>
                    <a:pt x="79"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9" name="Freeform 31"/>
            <p:cNvSpPr>
              <a:spLocks noEditPoints="1"/>
            </p:cNvSpPr>
            <p:nvPr/>
          </p:nvSpPr>
          <p:spPr bwMode="auto">
            <a:xfrm>
              <a:off x="4067175" y="2233613"/>
              <a:ext cx="71438" cy="112713"/>
            </a:xfrm>
            <a:custGeom>
              <a:avLst/>
              <a:gdLst>
                <a:gd name="T0" fmla="*/ 33 w 248"/>
                <a:gd name="T1" fmla="*/ 392 h 392"/>
                <a:gd name="T2" fmla="*/ 0 w 248"/>
                <a:gd name="T3" fmla="*/ 356 h 392"/>
                <a:gd name="T4" fmla="*/ 0 w 248"/>
                <a:gd name="T5" fmla="*/ 301 h 392"/>
                <a:gd name="T6" fmla="*/ 34 w 248"/>
                <a:gd name="T7" fmla="*/ 242 h 392"/>
                <a:gd name="T8" fmla="*/ 111 w 248"/>
                <a:gd name="T9" fmla="*/ 196 h 392"/>
                <a:gd name="T10" fmla="*/ 34 w 248"/>
                <a:gd name="T11" fmla="*/ 150 h 392"/>
                <a:gd name="T12" fmla="*/ 0 w 248"/>
                <a:gd name="T13" fmla="*/ 92 h 392"/>
                <a:gd name="T14" fmla="*/ 0 w 248"/>
                <a:gd name="T15" fmla="*/ 36 h 392"/>
                <a:gd name="T16" fmla="*/ 33 w 248"/>
                <a:gd name="T17" fmla="*/ 0 h 392"/>
                <a:gd name="T18" fmla="*/ 53 w 248"/>
                <a:gd name="T19" fmla="*/ 6 h 392"/>
                <a:gd name="T20" fmla="*/ 229 w 248"/>
                <a:gd name="T21" fmla="*/ 110 h 392"/>
                <a:gd name="T22" fmla="*/ 248 w 248"/>
                <a:gd name="T23" fmla="*/ 141 h 392"/>
                <a:gd name="T24" fmla="*/ 229 w 248"/>
                <a:gd name="T25" fmla="*/ 171 h 392"/>
                <a:gd name="T26" fmla="*/ 187 w 248"/>
                <a:gd name="T27" fmla="*/ 196 h 392"/>
                <a:gd name="T28" fmla="*/ 229 w 248"/>
                <a:gd name="T29" fmla="*/ 221 h 392"/>
                <a:gd name="T30" fmla="*/ 248 w 248"/>
                <a:gd name="T31" fmla="*/ 252 h 392"/>
                <a:gd name="T32" fmla="*/ 229 w 248"/>
                <a:gd name="T33" fmla="*/ 282 h 392"/>
                <a:gd name="T34" fmla="*/ 53 w 248"/>
                <a:gd name="T35" fmla="*/ 386 h 392"/>
                <a:gd name="T36" fmla="*/ 33 w 248"/>
                <a:gd name="T37" fmla="*/ 392 h 392"/>
                <a:gd name="T38" fmla="*/ 149 w 248"/>
                <a:gd name="T39" fmla="*/ 219 h 392"/>
                <a:gd name="T40" fmla="*/ 53 w 248"/>
                <a:gd name="T41" fmla="*/ 275 h 392"/>
                <a:gd name="T42" fmla="*/ 39 w 248"/>
                <a:gd name="T43" fmla="*/ 301 h 392"/>
                <a:gd name="T44" fmla="*/ 39 w 248"/>
                <a:gd name="T45" fmla="*/ 350 h 392"/>
                <a:gd name="T46" fmla="*/ 205 w 248"/>
                <a:gd name="T47" fmla="*/ 252 h 392"/>
                <a:gd name="T48" fmla="*/ 149 w 248"/>
                <a:gd name="T49" fmla="*/ 219 h 392"/>
                <a:gd name="T50" fmla="*/ 39 w 248"/>
                <a:gd name="T51" fmla="*/ 42 h 392"/>
                <a:gd name="T52" fmla="*/ 39 w 248"/>
                <a:gd name="T53" fmla="*/ 92 h 392"/>
                <a:gd name="T54" fmla="*/ 53 w 248"/>
                <a:gd name="T55" fmla="*/ 117 h 392"/>
                <a:gd name="T56" fmla="*/ 149 w 248"/>
                <a:gd name="T57" fmla="*/ 174 h 392"/>
                <a:gd name="T58" fmla="*/ 205 w 248"/>
                <a:gd name="T59" fmla="*/ 141 h 392"/>
                <a:gd name="T60" fmla="*/ 39 w 248"/>
                <a:gd name="T61" fmla="*/ 4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392">
                  <a:moveTo>
                    <a:pt x="33" y="392"/>
                  </a:moveTo>
                  <a:cubicBezTo>
                    <a:pt x="17" y="392"/>
                    <a:pt x="0" y="380"/>
                    <a:pt x="0" y="356"/>
                  </a:cubicBezTo>
                  <a:cubicBezTo>
                    <a:pt x="0" y="301"/>
                    <a:pt x="0" y="301"/>
                    <a:pt x="0" y="301"/>
                  </a:cubicBezTo>
                  <a:cubicBezTo>
                    <a:pt x="0" y="278"/>
                    <a:pt x="15" y="253"/>
                    <a:pt x="34" y="242"/>
                  </a:cubicBezTo>
                  <a:cubicBezTo>
                    <a:pt x="111" y="196"/>
                    <a:pt x="111" y="196"/>
                    <a:pt x="111" y="196"/>
                  </a:cubicBezTo>
                  <a:cubicBezTo>
                    <a:pt x="34" y="150"/>
                    <a:pt x="34" y="150"/>
                    <a:pt x="34" y="150"/>
                  </a:cubicBezTo>
                  <a:cubicBezTo>
                    <a:pt x="15" y="139"/>
                    <a:pt x="0" y="114"/>
                    <a:pt x="0" y="92"/>
                  </a:cubicBezTo>
                  <a:cubicBezTo>
                    <a:pt x="0" y="36"/>
                    <a:pt x="0" y="36"/>
                    <a:pt x="0" y="36"/>
                  </a:cubicBezTo>
                  <a:cubicBezTo>
                    <a:pt x="0" y="12"/>
                    <a:pt x="17" y="0"/>
                    <a:pt x="33" y="0"/>
                  </a:cubicBezTo>
                  <a:cubicBezTo>
                    <a:pt x="40" y="0"/>
                    <a:pt x="46" y="2"/>
                    <a:pt x="53" y="6"/>
                  </a:cubicBezTo>
                  <a:cubicBezTo>
                    <a:pt x="229" y="110"/>
                    <a:pt x="229" y="110"/>
                    <a:pt x="229" y="110"/>
                  </a:cubicBezTo>
                  <a:cubicBezTo>
                    <a:pt x="241" y="117"/>
                    <a:pt x="248" y="128"/>
                    <a:pt x="248" y="141"/>
                  </a:cubicBezTo>
                  <a:cubicBezTo>
                    <a:pt x="248" y="153"/>
                    <a:pt x="241" y="164"/>
                    <a:pt x="229" y="171"/>
                  </a:cubicBezTo>
                  <a:cubicBezTo>
                    <a:pt x="187" y="196"/>
                    <a:pt x="187" y="196"/>
                    <a:pt x="187" y="196"/>
                  </a:cubicBezTo>
                  <a:cubicBezTo>
                    <a:pt x="229" y="221"/>
                    <a:pt x="229" y="221"/>
                    <a:pt x="229" y="221"/>
                  </a:cubicBezTo>
                  <a:cubicBezTo>
                    <a:pt x="241" y="228"/>
                    <a:pt x="248" y="239"/>
                    <a:pt x="248" y="252"/>
                  </a:cubicBezTo>
                  <a:cubicBezTo>
                    <a:pt x="248" y="264"/>
                    <a:pt x="241" y="275"/>
                    <a:pt x="229" y="282"/>
                  </a:cubicBezTo>
                  <a:cubicBezTo>
                    <a:pt x="53" y="386"/>
                    <a:pt x="53" y="386"/>
                    <a:pt x="53" y="386"/>
                  </a:cubicBezTo>
                  <a:cubicBezTo>
                    <a:pt x="46" y="390"/>
                    <a:pt x="39" y="392"/>
                    <a:pt x="33" y="392"/>
                  </a:cubicBezTo>
                  <a:close/>
                  <a:moveTo>
                    <a:pt x="149" y="219"/>
                  </a:moveTo>
                  <a:cubicBezTo>
                    <a:pt x="53" y="275"/>
                    <a:pt x="53" y="275"/>
                    <a:pt x="53" y="275"/>
                  </a:cubicBezTo>
                  <a:cubicBezTo>
                    <a:pt x="46" y="280"/>
                    <a:pt x="39" y="292"/>
                    <a:pt x="39" y="301"/>
                  </a:cubicBezTo>
                  <a:cubicBezTo>
                    <a:pt x="39" y="350"/>
                    <a:pt x="39" y="350"/>
                    <a:pt x="39" y="350"/>
                  </a:cubicBezTo>
                  <a:cubicBezTo>
                    <a:pt x="205" y="252"/>
                    <a:pt x="205" y="252"/>
                    <a:pt x="205" y="252"/>
                  </a:cubicBezTo>
                  <a:lnTo>
                    <a:pt x="149" y="219"/>
                  </a:lnTo>
                  <a:close/>
                  <a:moveTo>
                    <a:pt x="39" y="42"/>
                  </a:moveTo>
                  <a:cubicBezTo>
                    <a:pt x="39" y="92"/>
                    <a:pt x="39" y="92"/>
                    <a:pt x="39" y="92"/>
                  </a:cubicBezTo>
                  <a:cubicBezTo>
                    <a:pt x="39" y="100"/>
                    <a:pt x="46" y="113"/>
                    <a:pt x="53" y="117"/>
                  </a:cubicBezTo>
                  <a:cubicBezTo>
                    <a:pt x="149" y="174"/>
                    <a:pt x="149" y="174"/>
                    <a:pt x="149" y="174"/>
                  </a:cubicBezTo>
                  <a:cubicBezTo>
                    <a:pt x="205" y="141"/>
                    <a:pt x="205" y="141"/>
                    <a:pt x="205" y="141"/>
                  </a:cubicBezTo>
                  <a:lnTo>
                    <a:pt x="39" y="42"/>
                  </a:lnTo>
                  <a:close/>
                </a:path>
              </a:pathLst>
            </a:custGeom>
            <a:solidFill>
              <a:srgbClr val="FE5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
        <p:nvSpPr>
          <p:cNvPr id="19" name="Text Placeholder 17"/>
          <p:cNvSpPr>
            <a:spLocks noGrp="1"/>
          </p:cNvSpPr>
          <p:nvPr>
            <p:ph type="body" sz="quarter" idx="10"/>
          </p:nvPr>
        </p:nvSpPr>
        <p:spPr>
          <a:xfrm>
            <a:off x="2148522" y="2855897"/>
            <a:ext cx="5758562" cy="396383"/>
          </a:xfrm>
        </p:spPr>
        <p:txBody>
          <a:bodyPr>
            <a:noAutofit/>
          </a:bodyPr>
          <a:lstStyle>
            <a:lvl1pPr marL="0" indent="0">
              <a:lnSpc>
                <a:spcPts val="2800"/>
              </a:lnSpc>
              <a:spcBef>
                <a:spcPts val="0"/>
              </a:spcBef>
              <a:buNone/>
              <a:defRPr sz="280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0" name="Text Placeholder 17"/>
          <p:cNvSpPr>
            <a:spLocks noGrp="1"/>
          </p:cNvSpPr>
          <p:nvPr>
            <p:ph type="body" sz="quarter" idx="11"/>
          </p:nvPr>
        </p:nvSpPr>
        <p:spPr>
          <a:xfrm>
            <a:off x="2148524" y="3276759"/>
            <a:ext cx="3022833" cy="1018955"/>
          </a:xfrm>
        </p:spPr>
        <p:txBody>
          <a:bodyPr>
            <a:normAutofit/>
          </a:bodyPr>
          <a:lstStyle>
            <a:lvl1pPr marL="0" indent="0">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2"/>
          </p:nvPr>
        </p:nvSpPr>
        <p:spPr>
          <a:xfrm>
            <a:off x="5177039" y="3269277"/>
            <a:ext cx="2730046" cy="1018955"/>
          </a:xfrm>
        </p:spPr>
        <p:txBody>
          <a:bodyPr>
            <a:normAutofit/>
          </a:bodyPr>
          <a:lstStyle>
            <a:lvl1pPr marL="0" indent="0" algn="r">
              <a:buNone/>
              <a:defRPr sz="2000" b="0"/>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Tree>
    <p:extLst>
      <p:ext uri="{BB962C8B-B14F-4D97-AF65-F5344CB8AC3E}">
        <p14:creationId xmlns:p14="http://schemas.microsoft.com/office/powerpoint/2010/main" val="24333195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B29CED6-E1E7-4271-888F-73346D0E5C68}"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4616026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29CED6-E1E7-4271-888F-73346D0E5C68}"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39690787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29CED6-E1E7-4271-888F-73346D0E5C68}"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29343002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B29CED6-E1E7-4271-888F-73346D0E5C68}"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32974629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B29CED6-E1E7-4271-888F-73346D0E5C68}" type="datetimeFigureOut">
              <a:rPr lang="en-US" smtClean="0"/>
              <a:t>4/1/2019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37803327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29CED6-E1E7-4271-888F-73346D0E5C68}" type="datetimeFigureOut">
              <a:rPr lang="en-US" smtClean="0"/>
              <a:t>4/1/2019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20351866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29CED6-E1E7-4271-888F-73346D0E5C68}" type="datetimeFigureOut">
              <a:rPr lang="en-US" smtClean="0"/>
              <a:t>4/1/2019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26964564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B29CED6-E1E7-4271-888F-73346D0E5C68}"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4210071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Stocksy_txp80cfbf53qqA000_Large_366168.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0"/>
            <a:ext cx="8203871" cy="5143500"/>
          </a:xfrm>
          <a:prstGeom prst="rect">
            <a:avLst/>
          </a:prstGeom>
        </p:spPr>
      </p:pic>
      <p:pic>
        <p:nvPicPr>
          <p:cNvPr id="4" name="Picture 3"/>
          <p:cNvPicPr>
            <a:picLocks noChangeAspect="1"/>
          </p:cNvPicPr>
          <p:nvPr userDrawn="1"/>
        </p:nvPicPr>
        <p:blipFill>
          <a:blip r:embed="rId3"/>
          <a:stretch>
            <a:fillRect/>
          </a:stretch>
        </p:blipFill>
        <p:spPr>
          <a:xfrm>
            <a:off x="5464643" y="0"/>
            <a:ext cx="3679361" cy="5143500"/>
          </a:xfrm>
          <a:prstGeom prst="rect">
            <a:avLst/>
          </a:prstGeom>
        </p:spPr>
      </p:pic>
      <p:sp>
        <p:nvSpPr>
          <p:cNvPr id="6" name="Title 1"/>
          <p:cNvSpPr>
            <a:spLocks noGrp="1"/>
          </p:cNvSpPr>
          <p:nvPr userDrawn="1"/>
        </p:nvSpPr>
        <p:spPr bwMode="auto">
          <a:xfrm>
            <a:off x="1651135" y="2663556"/>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pPr algn="r"/>
            <a:r>
              <a:rPr lang="en-US" sz="4000" b="0" dirty="0">
                <a:solidFill>
                  <a:schemeClr val="bg1"/>
                </a:solidFill>
                <a:latin typeface="Calibri Light"/>
                <a:cs typeface="Calibri Light"/>
              </a:rPr>
              <a:t>—</a:t>
            </a:r>
            <a:br>
              <a:rPr lang="en-US" sz="4000" b="0" dirty="0">
                <a:solidFill>
                  <a:schemeClr val="bg1"/>
                </a:solidFill>
                <a:latin typeface="Calibri"/>
                <a:cs typeface="Calibri"/>
              </a:rPr>
            </a:br>
            <a:endParaRPr lang="en-US" sz="4000" b="0" dirty="0">
              <a:solidFill>
                <a:schemeClr val="bg1"/>
              </a:solidFill>
              <a:latin typeface="+mj-lt"/>
              <a:cs typeface="Calibri"/>
            </a:endParaRPr>
          </a:p>
        </p:txBody>
      </p:sp>
      <p:sp>
        <p:nvSpPr>
          <p:cNvPr id="7" name="Text Placeholder 17"/>
          <p:cNvSpPr>
            <a:spLocks noGrp="1"/>
          </p:cNvSpPr>
          <p:nvPr>
            <p:ph type="body" sz="quarter" idx="11"/>
          </p:nvPr>
        </p:nvSpPr>
        <p:spPr>
          <a:xfrm>
            <a:off x="4912809" y="4124547"/>
            <a:ext cx="3632898" cy="1018955"/>
          </a:xfrm>
        </p:spPr>
        <p:txBody>
          <a:bodyPr>
            <a:normAutofit/>
          </a:bodyPr>
          <a:lstStyle>
            <a:lvl1pPr marL="0" indent="0" algn="r">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9" name="Text Placeholder 17"/>
          <p:cNvSpPr>
            <a:spLocks noGrp="1"/>
          </p:cNvSpPr>
          <p:nvPr>
            <p:ph type="body" sz="quarter" idx="10"/>
          </p:nvPr>
        </p:nvSpPr>
        <p:spPr>
          <a:xfrm>
            <a:off x="1936036" y="3269933"/>
            <a:ext cx="6609675" cy="854613"/>
          </a:xfrm>
        </p:spPr>
        <p:txBody>
          <a:bodyPr anchor="b">
            <a:noAutofit/>
          </a:bodyPr>
          <a:lstStyle>
            <a:lvl1pPr marL="0" indent="0" algn="r">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10" name="Title 1"/>
          <p:cNvSpPr>
            <a:spLocks noGrp="1"/>
          </p:cNvSpPr>
          <p:nvPr>
            <p:ph type="title"/>
          </p:nvPr>
        </p:nvSpPr>
        <p:spPr>
          <a:xfrm>
            <a:off x="2788277" y="1374952"/>
            <a:ext cx="5671030" cy="1290917"/>
          </a:xfrm>
        </p:spPr>
        <p:txBody>
          <a:bodyPr lIns="0" tIns="0" rIns="0" bIns="0" anchor="b">
            <a:noAutofit/>
          </a:bodyPr>
          <a:lstStyle>
            <a:lvl1pPr algn="r">
              <a:lnSpc>
                <a:spcPts val="4200"/>
              </a:lnSpc>
              <a:defRPr sz="8000">
                <a:solidFill>
                  <a:schemeClr val="bg1"/>
                </a:solidFill>
              </a:defRPr>
            </a:lvl1pPr>
          </a:lstStyle>
          <a:p>
            <a:r>
              <a:rPr lang="en-US" dirty="0"/>
              <a:t>Click</a:t>
            </a:r>
          </a:p>
        </p:txBody>
      </p:sp>
    </p:spTree>
    <p:extLst>
      <p:ext uri="{BB962C8B-B14F-4D97-AF65-F5344CB8AC3E}">
        <p14:creationId xmlns:p14="http://schemas.microsoft.com/office/powerpoint/2010/main" val="32074626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B29CED6-E1E7-4271-888F-73346D0E5C68}"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15593611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29CED6-E1E7-4271-888F-73346D0E5C68}"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410751675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29CED6-E1E7-4271-888F-73346D0E5C68}"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590F-15A9-4343-BD1F-9D4552965266}" type="slidenum">
              <a:rPr lang="en-US" smtClean="0"/>
              <a:t>‹#›</a:t>
            </a:fld>
            <a:endParaRPr lang="en-US"/>
          </a:p>
        </p:txBody>
      </p:sp>
    </p:spTree>
    <p:extLst>
      <p:ext uri="{BB962C8B-B14F-4D97-AF65-F5344CB8AC3E}">
        <p14:creationId xmlns:p14="http://schemas.microsoft.com/office/powerpoint/2010/main" val="128181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page with images _ 1">
    <p:spTree>
      <p:nvGrpSpPr>
        <p:cNvPr id="1" name=""/>
        <p:cNvGrpSpPr/>
        <p:nvPr/>
      </p:nvGrpSpPr>
      <p:grpSpPr>
        <a:xfrm>
          <a:off x="0" y="0"/>
          <a:ext cx="0" cy="0"/>
          <a:chOff x="0" y="0"/>
          <a:chExt cx="0" cy="0"/>
        </a:xfrm>
      </p:grpSpPr>
      <p:pic>
        <p:nvPicPr>
          <p:cNvPr id="8" name="Picture 7" descr="Stocksy_txp80cfbf53qqA000_Original_272386.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1" cy="5143500"/>
          </a:xfrm>
          <a:prstGeom prst="rect">
            <a:avLst/>
          </a:prstGeom>
        </p:spPr>
      </p:pic>
      <p:pic>
        <p:nvPicPr>
          <p:cNvPr id="7" name="Picture 6"/>
          <p:cNvPicPr>
            <a:picLocks noChangeAspect="1"/>
          </p:cNvPicPr>
          <p:nvPr userDrawn="1"/>
        </p:nvPicPr>
        <p:blipFill>
          <a:blip r:embed="rId3"/>
          <a:stretch>
            <a:fillRect/>
          </a:stretch>
        </p:blipFill>
        <p:spPr>
          <a:xfrm>
            <a:off x="-3106" y="0"/>
            <a:ext cx="3679361" cy="5143500"/>
          </a:xfrm>
          <a:prstGeom prst="rect">
            <a:avLst/>
          </a:prstGeom>
        </p:spPr>
      </p:pic>
      <p:sp>
        <p:nvSpPr>
          <p:cNvPr id="18" name="Title 1"/>
          <p:cNvSpPr>
            <a:spLocks noGrp="1"/>
          </p:cNvSpPr>
          <p:nvPr userDrawn="1"/>
        </p:nvSpPr>
        <p:spPr bwMode="auto">
          <a:xfrm>
            <a:off x="563935" y="2675475"/>
            <a:ext cx="6894572" cy="6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algn="l" defTabSz="457200" rtl="0" eaLnBrk="1" fontAlgn="base" hangingPunct="1">
              <a:spcBef>
                <a:spcPct val="0"/>
              </a:spcBef>
              <a:spcAft>
                <a:spcPct val="0"/>
              </a:spcAft>
              <a:defRPr sz="3600" b="1" kern="1200">
                <a:solidFill>
                  <a:schemeClr val="bg2"/>
                </a:solidFill>
                <a:latin typeface="PT Sans"/>
                <a:ea typeface="PT Sans" pitchFamily="34" charset="0"/>
                <a:cs typeface="PT Sans"/>
              </a:defRPr>
            </a:lvl1pPr>
            <a:lvl2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2pPr>
            <a:lvl3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3pPr>
            <a:lvl4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4pPr>
            <a:lvl5pPr algn="l" defTabSz="457200" rtl="0" eaLnBrk="1" fontAlgn="base" hangingPunct="1">
              <a:spcBef>
                <a:spcPct val="0"/>
              </a:spcBef>
              <a:spcAft>
                <a:spcPct val="0"/>
              </a:spcAft>
              <a:defRPr sz="3600" b="1">
                <a:solidFill>
                  <a:srgbClr val="36526C"/>
                </a:solidFill>
                <a:latin typeface="PT Sans" pitchFamily="34" charset="0"/>
                <a:ea typeface="PT Sans" pitchFamily="34" charset="0"/>
                <a:cs typeface="PT Sans" pitchFamily="34" charset="0"/>
              </a:defRPr>
            </a:lvl5pPr>
            <a:lvl6pPr marL="4572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6pPr>
            <a:lvl7pPr marL="9144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7pPr>
            <a:lvl8pPr marL="13716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8pPr>
            <a:lvl9pPr marL="1828800" algn="l" defTabSz="457200" rtl="0" eaLnBrk="1" fontAlgn="base" hangingPunct="1">
              <a:spcBef>
                <a:spcPct val="0"/>
              </a:spcBef>
              <a:spcAft>
                <a:spcPct val="0"/>
              </a:spcAft>
              <a:defRPr sz="3200">
                <a:solidFill>
                  <a:srgbClr val="00B0F0"/>
                </a:solidFill>
                <a:latin typeface="PT Sans" pitchFamily="34" charset="0"/>
                <a:ea typeface="PT Sans" pitchFamily="34" charset="0"/>
                <a:cs typeface="PT Sans" pitchFamily="34" charset="0"/>
              </a:defRPr>
            </a:lvl9pPr>
          </a:lstStyle>
          <a:p>
            <a:r>
              <a:rPr lang="en-US" sz="4000" b="0" dirty="0">
                <a:solidFill>
                  <a:schemeClr val="bg1"/>
                </a:solidFill>
                <a:latin typeface="Calibri Light"/>
                <a:cs typeface="Calibri Light"/>
              </a:rPr>
              <a:t>—</a:t>
            </a:r>
            <a:br>
              <a:rPr lang="en-US" sz="4000" b="0" dirty="0">
                <a:solidFill>
                  <a:schemeClr val="bg1"/>
                </a:solidFill>
                <a:latin typeface="Calibri"/>
                <a:cs typeface="Calibri"/>
              </a:rPr>
            </a:br>
            <a:endParaRPr lang="en-US" sz="4000" b="0" dirty="0">
              <a:solidFill>
                <a:schemeClr val="bg1"/>
              </a:solidFill>
              <a:latin typeface="+mj-lt"/>
              <a:cs typeface="Calibri"/>
            </a:endParaRPr>
          </a:p>
        </p:txBody>
      </p:sp>
      <p:sp>
        <p:nvSpPr>
          <p:cNvPr id="19" name="Text Placeholder 17"/>
          <p:cNvSpPr>
            <a:spLocks noGrp="1"/>
          </p:cNvSpPr>
          <p:nvPr>
            <p:ph type="body" sz="quarter" idx="12"/>
          </p:nvPr>
        </p:nvSpPr>
        <p:spPr>
          <a:xfrm>
            <a:off x="616513" y="4136466"/>
            <a:ext cx="3632898" cy="1018955"/>
          </a:xfrm>
        </p:spPr>
        <p:txBody>
          <a:bodyPr>
            <a:normAutofit/>
          </a:bodyPr>
          <a:lstStyle>
            <a:lvl1pPr marL="0" indent="0">
              <a:buNone/>
              <a:defRPr sz="2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1" name="Text Placeholder 17"/>
          <p:cNvSpPr>
            <a:spLocks noGrp="1"/>
          </p:cNvSpPr>
          <p:nvPr>
            <p:ph type="body" sz="quarter" idx="13"/>
          </p:nvPr>
        </p:nvSpPr>
        <p:spPr>
          <a:xfrm>
            <a:off x="589879" y="3281852"/>
            <a:ext cx="6609675" cy="854613"/>
          </a:xfrm>
        </p:spPr>
        <p:txBody>
          <a:bodyPr anchor="b">
            <a:noAutofit/>
          </a:bodyPr>
          <a:lstStyle>
            <a:lvl1pPr marL="0" indent="0">
              <a:lnSpc>
                <a:spcPts val="2800"/>
              </a:lnSpc>
              <a:spcBef>
                <a:spcPts val="0"/>
              </a:spcBef>
              <a:buNone/>
              <a:defRPr sz="4000" b="0">
                <a:solidFill>
                  <a:schemeClr val="bg1"/>
                </a:solidFill>
              </a:defRPr>
            </a:lvl1pPr>
            <a:lvl2pPr marL="457181" indent="0">
              <a:buNone/>
              <a:defRPr/>
            </a:lvl2pPr>
            <a:lvl3pPr marL="914361" indent="0">
              <a:buNone/>
              <a:defRPr/>
            </a:lvl3pPr>
            <a:lvl4pPr marL="1371543" indent="0">
              <a:buNone/>
              <a:defRPr/>
            </a:lvl4pPr>
            <a:lvl5pPr marL="1828723" indent="0">
              <a:buNone/>
              <a:defRPr/>
            </a:lvl5pPr>
          </a:lstStyle>
          <a:p>
            <a:pPr lvl="0"/>
            <a:r>
              <a:rPr lang="en-US" dirty="0"/>
              <a:t>Click to edit Master text styles</a:t>
            </a:r>
          </a:p>
        </p:txBody>
      </p:sp>
      <p:sp>
        <p:nvSpPr>
          <p:cNvPr id="22" name="Title 1"/>
          <p:cNvSpPr>
            <a:spLocks noGrp="1"/>
          </p:cNvSpPr>
          <p:nvPr>
            <p:ph type="title"/>
          </p:nvPr>
        </p:nvSpPr>
        <p:spPr>
          <a:xfrm>
            <a:off x="589875" y="1403813"/>
            <a:ext cx="5671030" cy="1290917"/>
          </a:xfrm>
        </p:spPr>
        <p:txBody>
          <a:bodyPr lIns="0" tIns="0" rIns="0" bIns="0" anchor="b">
            <a:noAutofit/>
          </a:bodyPr>
          <a:lstStyle>
            <a:lvl1pPr algn="l">
              <a:lnSpc>
                <a:spcPts val="4200"/>
              </a:lnSpc>
              <a:defRPr sz="8000">
                <a:solidFill>
                  <a:schemeClr val="bg1"/>
                </a:solidFill>
              </a:defRPr>
            </a:lvl1pPr>
          </a:lstStyle>
          <a:p>
            <a:r>
              <a:rPr lang="en-US" dirty="0"/>
              <a:t>Click</a:t>
            </a:r>
          </a:p>
        </p:txBody>
      </p:sp>
    </p:spTree>
    <p:extLst>
      <p:ext uri="{BB962C8B-B14F-4D97-AF65-F5344CB8AC3E}">
        <p14:creationId xmlns:p14="http://schemas.microsoft.com/office/powerpoint/2010/main" val="4248308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dirty="0"/>
              <a:t>Click to edit Master title style</a:t>
            </a:r>
          </a:p>
        </p:txBody>
      </p:sp>
      <p:sp>
        <p:nvSpPr>
          <p:cNvPr id="3" name="Subtitle 2"/>
          <p:cNvSpPr>
            <a:spLocks noGrp="1"/>
          </p:cNvSpPr>
          <p:nvPr>
            <p:ph type="subTitle" idx="1"/>
          </p:nvPr>
        </p:nvSpPr>
        <p:spPr>
          <a:xfrm>
            <a:off x="1371600" y="2583450"/>
            <a:ext cx="6400800" cy="1314450"/>
          </a:xfrm>
        </p:spPr>
        <p:txBody>
          <a:bodyPr/>
          <a:lstStyle>
            <a:lvl1pPr marL="0" indent="0" algn="ctr">
              <a:buNone/>
              <a:defRPr>
                <a:solidFill>
                  <a:schemeClr val="accent1"/>
                </a:solidFill>
              </a:defRPr>
            </a:lvl1pPr>
            <a:lvl2pPr marL="457181" indent="0" algn="ctr">
              <a:buNone/>
              <a:defRPr>
                <a:solidFill>
                  <a:schemeClr val="tx1">
                    <a:tint val="75000"/>
                  </a:schemeClr>
                </a:solidFill>
              </a:defRPr>
            </a:lvl2pPr>
            <a:lvl3pPr marL="914362" indent="0" algn="ctr">
              <a:buNone/>
              <a:defRPr>
                <a:solidFill>
                  <a:schemeClr val="tx1">
                    <a:tint val="75000"/>
                  </a:schemeClr>
                </a:solidFill>
              </a:defRPr>
            </a:lvl3pPr>
            <a:lvl4pPr marL="1371543" indent="0" algn="ctr">
              <a:buNone/>
              <a:defRPr>
                <a:solidFill>
                  <a:schemeClr val="tx1">
                    <a:tint val="75000"/>
                  </a:schemeClr>
                </a:solidFill>
              </a:defRPr>
            </a:lvl4pPr>
            <a:lvl5pPr marL="1828724" indent="0" algn="ctr">
              <a:buNone/>
              <a:defRPr>
                <a:solidFill>
                  <a:schemeClr val="tx1">
                    <a:tint val="75000"/>
                  </a:schemeClr>
                </a:solidFill>
              </a:defRPr>
            </a:lvl5pPr>
            <a:lvl6pPr marL="2285905" indent="0" algn="ctr">
              <a:buNone/>
              <a:defRPr>
                <a:solidFill>
                  <a:schemeClr val="tx1">
                    <a:tint val="75000"/>
                  </a:schemeClr>
                </a:solidFill>
              </a:defRPr>
            </a:lvl6pPr>
            <a:lvl7pPr marL="2743086" indent="0" algn="ctr">
              <a:buNone/>
              <a:defRPr>
                <a:solidFill>
                  <a:schemeClr val="tx1">
                    <a:tint val="75000"/>
                  </a:schemeClr>
                </a:solidFill>
              </a:defRPr>
            </a:lvl7pPr>
            <a:lvl8pPr marL="3200266" indent="0" algn="ctr">
              <a:buNone/>
              <a:defRPr>
                <a:solidFill>
                  <a:schemeClr val="tx1">
                    <a:tint val="75000"/>
                  </a:schemeClr>
                </a:solidFill>
              </a:defRPr>
            </a:lvl8pPr>
            <a:lvl9pPr marL="3657448"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953330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2.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661854"/>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36" tIns="45718" rIns="91436" bIns="45718" rtlCol="0">
            <a:normAutofit/>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TextBox 3"/>
          <p:cNvSpPr txBox="1"/>
          <p:nvPr userDrawn="1"/>
        </p:nvSpPr>
        <p:spPr>
          <a:xfrm>
            <a:off x="362611" y="4734115"/>
            <a:ext cx="1573399" cy="200055"/>
          </a:xfrm>
          <a:prstGeom prst="rect">
            <a:avLst/>
          </a:prstGeom>
          <a:noFill/>
        </p:spPr>
        <p:txBody>
          <a:bodyPr wrap="square" rtlCol="0">
            <a:spAutoFit/>
          </a:bodyPr>
          <a:lstStyle/>
          <a:p>
            <a:r>
              <a:rPr lang="en-US" sz="700" dirty="0">
                <a:solidFill>
                  <a:schemeClr val="accent6"/>
                </a:solidFill>
              </a:rPr>
              <a:t>© </a:t>
            </a:r>
            <a:r>
              <a:rPr lang="en-US" sz="700">
                <a:solidFill>
                  <a:schemeClr val="accent6"/>
                </a:solidFill>
              </a:rPr>
              <a:t>Copyright 2017</a:t>
            </a:r>
            <a:r>
              <a:rPr lang="en-US" sz="700" baseline="0">
                <a:solidFill>
                  <a:schemeClr val="accent6"/>
                </a:solidFill>
              </a:rPr>
              <a:t> </a:t>
            </a:r>
            <a:r>
              <a:rPr lang="en-US" sz="700" dirty="0">
                <a:solidFill>
                  <a:schemeClr val="accent6"/>
                </a:solidFill>
              </a:rPr>
              <a:t>BMC Software, Inc.</a:t>
            </a:r>
          </a:p>
        </p:txBody>
      </p:sp>
      <p:sp>
        <p:nvSpPr>
          <p:cNvPr id="6" name="TextBox 5"/>
          <p:cNvSpPr txBox="1"/>
          <p:nvPr userDrawn="1"/>
        </p:nvSpPr>
        <p:spPr>
          <a:xfrm>
            <a:off x="8509179" y="4734115"/>
            <a:ext cx="355249" cy="200055"/>
          </a:xfrm>
          <a:prstGeom prst="rect">
            <a:avLst/>
          </a:prstGeom>
          <a:noFill/>
        </p:spPr>
        <p:txBody>
          <a:bodyPr wrap="square" rtlCol="0">
            <a:spAutoFit/>
          </a:bodyPr>
          <a:lstStyle/>
          <a:p>
            <a:fld id="{F2CEA91A-BBD9-4445-9D4A-AFC8BFB0A525}" type="slidenum">
              <a:rPr lang="en-US" sz="700" smtClean="0">
                <a:solidFill>
                  <a:schemeClr val="accent6"/>
                </a:solidFill>
              </a:rPr>
              <a:t>‹#›</a:t>
            </a:fld>
            <a:endParaRPr lang="en-US" sz="700" dirty="0">
              <a:solidFill>
                <a:schemeClr val="accent6"/>
              </a:solidFill>
            </a:endParaRPr>
          </a:p>
        </p:txBody>
      </p:sp>
    </p:spTree>
    <p:extLst>
      <p:ext uri="{BB962C8B-B14F-4D97-AF65-F5344CB8AC3E}">
        <p14:creationId xmlns:p14="http://schemas.microsoft.com/office/powerpoint/2010/main" val="170201534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8" r:id="rId26"/>
    <p:sldLayoutId id="2147483729" r:id="rId27"/>
    <p:sldLayoutId id="2147483730" r:id="rId28"/>
    <p:sldLayoutId id="2147483731" r:id="rId29"/>
    <p:sldLayoutId id="2147483732" r:id="rId30"/>
    <p:sldLayoutId id="2147483733" r:id="rId31"/>
    <p:sldLayoutId id="2147483683" r:id="rId32"/>
    <p:sldLayoutId id="2147483684" r:id="rId33"/>
    <p:sldLayoutId id="2147483697" r:id="rId34"/>
    <p:sldLayoutId id="2147483685" r:id="rId35"/>
    <p:sldLayoutId id="2147483687" r:id="rId36"/>
    <p:sldLayoutId id="2147483688" r:id="rId37"/>
    <p:sldLayoutId id="2147483696" r:id="rId38"/>
    <p:sldLayoutId id="2147483695" r:id="rId39"/>
    <p:sldLayoutId id="2147483650" r:id="rId40"/>
    <p:sldLayoutId id="2147483694" r:id="rId41"/>
    <p:sldLayoutId id="2147483679" r:id="rId42"/>
    <p:sldLayoutId id="2147483691" r:id="rId43"/>
    <p:sldLayoutId id="2147483680" r:id="rId44"/>
    <p:sldLayoutId id="2147483681" r:id="rId45"/>
    <p:sldLayoutId id="2147483690" r:id="rId46"/>
    <p:sldLayoutId id="2147483689" r:id="rId47"/>
    <p:sldLayoutId id="2147483693" r:id="rId48"/>
    <p:sldLayoutId id="2147483682" r:id="rId49"/>
    <p:sldLayoutId id="2147483698" r:id="rId50"/>
    <p:sldLayoutId id="2147483699" r:id="rId51"/>
    <p:sldLayoutId id="2147483700" r:id="rId52"/>
    <p:sldLayoutId id="2147483701" r:id="rId53"/>
    <p:sldLayoutId id="2147483762" r:id="rId54"/>
    <p:sldLayoutId id="2147483763" r:id="rId55"/>
    <p:sldLayoutId id="2147483776" r:id="rId56"/>
    <p:sldLayoutId id="2147483777" r:id="rId57"/>
    <p:sldLayoutId id="2147483916" r:id="rId58"/>
    <p:sldLayoutId id="2147483917" r:id="rId59"/>
    <p:sldLayoutId id="2147483943" r:id="rId60"/>
    <p:sldLayoutId id="2147483956" r:id="rId61"/>
  </p:sldLayoutIdLst>
  <p:hf hdr="0"/>
  <p:txStyles>
    <p:titleStyle>
      <a:lvl1pPr algn="ctr" defTabSz="457181" rtl="0" eaLnBrk="1" latinLnBrk="0" hangingPunct="1">
        <a:spcBef>
          <a:spcPct val="0"/>
        </a:spcBef>
        <a:buNone/>
        <a:defRPr lang="en-US" sz="3600" b="1" i="0" kern="1200" cap="none" baseline="0" dirty="0" smtClean="0">
          <a:solidFill>
            <a:srgbClr val="F05323"/>
          </a:solidFill>
          <a:latin typeface="+mj-lt"/>
          <a:ea typeface="+mn-ea"/>
          <a:cs typeface="+mn-cs"/>
        </a:defRPr>
      </a:lvl1pPr>
    </p:titleStyle>
    <p:bodyStyle>
      <a:lvl1pPr marL="0" indent="0" algn="l" defTabSz="457181" rtl="0" eaLnBrk="1" latinLnBrk="0" hangingPunct="1">
        <a:spcBef>
          <a:spcPct val="20000"/>
        </a:spcBef>
        <a:buFont typeface="Arial"/>
        <a:buNone/>
        <a:defRPr sz="2400" b="1" kern="1200">
          <a:solidFill>
            <a:srgbClr val="494949"/>
          </a:solidFill>
          <a:latin typeface="+mn-lt"/>
          <a:ea typeface="+mn-ea"/>
          <a:cs typeface="Arial"/>
        </a:defRPr>
      </a:lvl1pPr>
      <a:lvl2pPr marL="742919" indent="-285738" algn="l" defTabSz="457181" rtl="0" eaLnBrk="1" latinLnBrk="0" hangingPunct="1">
        <a:spcBef>
          <a:spcPct val="20000"/>
        </a:spcBef>
        <a:buFont typeface="Arial"/>
        <a:buChar char="–"/>
        <a:defRPr sz="2200" kern="1200">
          <a:solidFill>
            <a:srgbClr val="494949"/>
          </a:solidFill>
          <a:latin typeface="+mn-lt"/>
          <a:ea typeface="+mn-ea"/>
          <a:cs typeface="Arial"/>
        </a:defRPr>
      </a:lvl2pPr>
      <a:lvl3pPr marL="1142952" indent="-228591" algn="l" defTabSz="457181" rtl="0" eaLnBrk="1" latinLnBrk="0" hangingPunct="1">
        <a:spcBef>
          <a:spcPct val="20000"/>
        </a:spcBef>
        <a:buFont typeface="Arial"/>
        <a:buChar char="•"/>
        <a:defRPr sz="2000" kern="1200">
          <a:solidFill>
            <a:srgbClr val="F83200"/>
          </a:solidFill>
          <a:latin typeface="+mn-lt"/>
          <a:ea typeface="+mn-ea"/>
          <a:cs typeface="Arial"/>
        </a:defRPr>
      </a:lvl3pPr>
      <a:lvl4pPr marL="1600134" indent="-228591" algn="l" defTabSz="457181" rtl="0" eaLnBrk="1" latinLnBrk="0" hangingPunct="1">
        <a:spcBef>
          <a:spcPct val="20000"/>
        </a:spcBef>
        <a:buFont typeface="Arial"/>
        <a:buChar char="–"/>
        <a:defRPr sz="1800" kern="1200">
          <a:solidFill>
            <a:schemeClr val="accent3"/>
          </a:solidFill>
          <a:latin typeface="+mn-lt"/>
          <a:ea typeface="+mn-ea"/>
          <a:cs typeface="Arial"/>
        </a:defRPr>
      </a:lvl4pPr>
      <a:lvl5pPr marL="2057314" indent="-228591" algn="l" defTabSz="457181" rtl="0" eaLnBrk="1" latinLnBrk="0" hangingPunct="1">
        <a:spcBef>
          <a:spcPct val="20000"/>
        </a:spcBef>
        <a:buFont typeface="Arial"/>
        <a:buChar char="»"/>
        <a:defRPr sz="1800" kern="1200">
          <a:solidFill>
            <a:srgbClr val="494949"/>
          </a:solidFill>
          <a:latin typeface="+mn-lt"/>
          <a:ea typeface="+mn-ea"/>
          <a:cs typeface="Arial"/>
        </a:defRPr>
      </a:lvl5pPr>
      <a:lvl6pPr marL="2514495" indent="-228591" algn="l" defTabSz="457181" rtl="0" eaLnBrk="1" latinLnBrk="0" hangingPunct="1">
        <a:spcBef>
          <a:spcPct val="20000"/>
        </a:spcBef>
        <a:buFont typeface="Arial"/>
        <a:buChar char="•"/>
        <a:defRPr sz="2000" kern="1200">
          <a:solidFill>
            <a:schemeClr val="tx1"/>
          </a:solidFill>
          <a:latin typeface="+mn-lt"/>
          <a:ea typeface="+mn-ea"/>
          <a:cs typeface="+mn-cs"/>
        </a:defRPr>
      </a:lvl6pPr>
      <a:lvl7pPr marL="2971676" indent="-228591" algn="l" defTabSz="457181" rtl="0" eaLnBrk="1" latinLnBrk="0" hangingPunct="1">
        <a:spcBef>
          <a:spcPct val="20000"/>
        </a:spcBef>
        <a:buFont typeface="Arial"/>
        <a:buChar char="•"/>
        <a:defRPr sz="2000" kern="1200">
          <a:solidFill>
            <a:schemeClr val="tx1"/>
          </a:solidFill>
          <a:latin typeface="+mn-lt"/>
          <a:ea typeface="+mn-ea"/>
          <a:cs typeface="+mn-cs"/>
        </a:defRPr>
      </a:lvl7pPr>
      <a:lvl8pPr marL="3428857" indent="-228591" algn="l" defTabSz="457181" rtl="0" eaLnBrk="1" latinLnBrk="0" hangingPunct="1">
        <a:spcBef>
          <a:spcPct val="20000"/>
        </a:spcBef>
        <a:buFont typeface="Arial"/>
        <a:buChar char="•"/>
        <a:defRPr sz="2000" kern="1200">
          <a:solidFill>
            <a:schemeClr val="tx1"/>
          </a:solidFill>
          <a:latin typeface="+mn-lt"/>
          <a:ea typeface="+mn-ea"/>
          <a:cs typeface="+mn-cs"/>
        </a:defRPr>
      </a:lvl8pPr>
      <a:lvl9pPr marL="3886038" indent="-228591" algn="l" defTabSz="457181"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1" rtl="0" eaLnBrk="1" latinLnBrk="0" hangingPunct="1">
        <a:defRPr sz="1800" kern="1200">
          <a:solidFill>
            <a:schemeClr val="tx1"/>
          </a:solidFill>
          <a:latin typeface="+mn-lt"/>
          <a:ea typeface="+mn-ea"/>
          <a:cs typeface="+mn-cs"/>
        </a:defRPr>
      </a:lvl1pPr>
      <a:lvl2pPr marL="457181" algn="l" defTabSz="457181" rtl="0" eaLnBrk="1" latinLnBrk="0" hangingPunct="1">
        <a:defRPr sz="1800" kern="1200">
          <a:solidFill>
            <a:schemeClr val="tx1"/>
          </a:solidFill>
          <a:latin typeface="+mn-lt"/>
          <a:ea typeface="+mn-ea"/>
          <a:cs typeface="+mn-cs"/>
        </a:defRPr>
      </a:lvl2pPr>
      <a:lvl3pPr marL="914362" algn="l" defTabSz="457181" rtl="0" eaLnBrk="1" latinLnBrk="0" hangingPunct="1">
        <a:defRPr sz="1800" kern="1200">
          <a:solidFill>
            <a:schemeClr val="tx1"/>
          </a:solidFill>
          <a:latin typeface="+mn-lt"/>
          <a:ea typeface="+mn-ea"/>
          <a:cs typeface="+mn-cs"/>
        </a:defRPr>
      </a:lvl3pPr>
      <a:lvl4pPr marL="1371543" algn="l" defTabSz="457181" rtl="0" eaLnBrk="1" latinLnBrk="0" hangingPunct="1">
        <a:defRPr sz="1800" kern="1200">
          <a:solidFill>
            <a:schemeClr val="tx1"/>
          </a:solidFill>
          <a:latin typeface="+mn-lt"/>
          <a:ea typeface="+mn-ea"/>
          <a:cs typeface="+mn-cs"/>
        </a:defRPr>
      </a:lvl4pPr>
      <a:lvl5pPr marL="1828724" algn="l" defTabSz="457181" rtl="0" eaLnBrk="1" latinLnBrk="0" hangingPunct="1">
        <a:defRPr sz="1800" kern="1200">
          <a:solidFill>
            <a:schemeClr val="tx1"/>
          </a:solidFill>
          <a:latin typeface="+mn-lt"/>
          <a:ea typeface="+mn-ea"/>
          <a:cs typeface="+mn-cs"/>
        </a:defRPr>
      </a:lvl5pPr>
      <a:lvl6pPr marL="2285905" algn="l" defTabSz="457181" rtl="0" eaLnBrk="1" latinLnBrk="0" hangingPunct="1">
        <a:defRPr sz="1800" kern="1200">
          <a:solidFill>
            <a:schemeClr val="tx1"/>
          </a:solidFill>
          <a:latin typeface="+mn-lt"/>
          <a:ea typeface="+mn-ea"/>
          <a:cs typeface="+mn-cs"/>
        </a:defRPr>
      </a:lvl6pPr>
      <a:lvl7pPr marL="2743086" algn="l" defTabSz="457181" rtl="0" eaLnBrk="1" latinLnBrk="0" hangingPunct="1">
        <a:defRPr sz="1800" kern="1200">
          <a:solidFill>
            <a:schemeClr val="tx1"/>
          </a:solidFill>
          <a:latin typeface="+mn-lt"/>
          <a:ea typeface="+mn-ea"/>
          <a:cs typeface="+mn-cs"/>
        </a:defRPr>
      </a:lvl7pPr>
      <a:lvl8pPr marL="3200266" algn="l" defTabSz="457181" rtl="0" eaLnBrk="1" latinLnBrk="0" hangingPunct="1">
        <a:defRPr sz="1800" kern="1200">
          <a:solidFill>
            <a:schemeClr val="tx1"/>
          </a:solidFill>
          <a:latin typeface="+mn-lt"/>
          <a:ea typeface="+mn-ea"/>
          <a:cs typeface="+mn-cs"/>
        </a:defRPr>
      </a:lvl8pPr>
      <a:lvl9pPr marL="3657448" algn="l" defTabSz="45718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B29CED6-E1E7-4271-888F-73346D0E5C68}" type="datetimeFigureOut">
              <a:rPr lang="en-US" smtClean="0"/>
              <a:t>4/1/2019</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09D590F-15A9-4343-BD1F-9D4552965266}" type="slidenum">
              <a:rPr lang="en-US" smtClean="0"/>
              <a:t>‹#›</a:t>
            </a:fld>
            <a:endParaRPr lang="en-US"/>
          </a:p>
        </p:txBody>
      </p:sp>
    </p:spTree>
    <p:extLst>
      <p:ext uri="{BB962C8B-B14F-4D97-AF65-F5344CB8AC3E}">
        <p14:creationId xmlns:p14="http://schemas.microsoft.com/office/powerpoint/2010/main" val="1891774952"/>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hyperlink" Target="http://www.bmc.com/support/support-contacts/"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hyperlink" Target="mailto:Customer_Support@BMC.com" TargetMode="External"/><Relationship Id="rId2" Type="http://schemas.openxmlformats.org/officeDocument/2006/relationships/hyperlink" Target="http://www.bmc.com/support/support-contacts/" TargetMode="External"/><Relationship Id="rId1" Type="http://schemas.openxmlformats.org/officeDocument/2006/relationships/slideLayout" Target="../slideLayouts/slideLayout10.xml"/><Relationship Id="rId4" Type="http://schemas.openxmlformats.org/officeDocument/2006/relationships/hyperlink" Target="http://www.bmc.com/suppor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58986" y="1544784"/>
            <a:ext cx="7356763" cy="1253837"/>
          </a:xfrm>
        </p:spPr>
        <p:txBody>
          <a:bodyPr/>
          <a:lstStyle/>
          <a:p>
            <a:r>
              <a:rPr lang="en-US" dirty="0"/>
              <a:t>AMIGO Assistance for migrating from TMART* to TS-Synthetic*</a:t>
            </a:r>
          </a:p>
        </p:txBody>
      </p:sp>
      <p:sp>
        <p:nvSpPr>
          <p:cNvPr id="10" name="Title 6"/>
          <p:cNvSpPr txBox="1">
            <a:spLocks/>
          </p:cNvSpPr>
          <p:nvPr/>
        </p:nvSpPr>
        <p:spPr bwMode="auto">
          <a:xfrm>
            <a:off x="533400" y="4731326"/>
            <a:ext cx="8229600" cy="45027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defTabSz="914400" eaLnBrk="0" fontAlgn="base" hangingPunct="0">
              <a:lnSpc>
                <a:spcPct val="90000"/>
              </a:lnSpc>
              <a:spcBef>
                <a:spcPct val="0"/>
              </a:spcBef>
              <a:spcAft>
                <a:spcPct val="0"/>
              </a:spcAft>
              <a:defRPr/>
            </a:pPr>
            <a:r>
              <a:rPr lang="en-US" sz="1200" b="1" kern="0" dirty="0">
                <a:latin typeface="+mj-lt"/>
                <a:ea typeface="+mj-ea"/>
                <a:cs typeface="ＭＳ Ｐゴシック"/>
              </a:rPr>
              <a:t>*TMART - BMC Transaction Management Application Response Time </a:t>
            </a:r>
          </a:p>
          <a:p>
            <a:pPr defTabSz="914400" eaLnBrk="0" fontAlgn="base" hangingPunct="0">
              <a:lnSpc>
                <a:spcPct val="90000"/>
              </a:lnSpc>
              <a:spcBef>
                <a:spcPct val="0"/>
              </a:spcBef>
              <a:spcAft>
                <a:spcPct val="0"/>
              </a:spcAft>
              <a:defRPr/>
            </a:pPr>
            <a:r>
              <a:rPr lang="en-US" sz="1200" b="1" kern="0" dirty="0">
                <a:latin typeface="+mj-lt"/>
                <a:ea typeface="+mj-ea"/>
                <a:cs typeface="ＭＳ Ｐゴシック"/>
              </a:rPr>
              <a:t>*TS-Synthetic – Micro Focus </a:t>
            </a:r>
            <a:r>
              <a:rPr lang="en-US" sz="1200" b="1" dirty="0"/>
              <a:t>Silk Performer for </a:t>
            </a:r>
            <a:r>
              <a:rPr lang="en-US" sz="1200" b="1" dirty="0" err="1"/>
              <a:t>TrueSight</a:t>
            </a:r>
            <a:r>
              <a:rPr lang="en-US" sz="1200" b="1" dirty="0"/>
              <a:t> Synthetic Monitor 11.3.01</a:t>
            </a:r>
            <a:r>
              <a:rPr lang="en-US" sz="1200" dirty="0"/>
              <a:t>(</a:t>
            </a:r>
            <a:r>
              <a:rPr lang="en-US" sz="1200" b="1" dirty="0"/>
              <a:t>TS-Synthetic</a:t>
            </a:r>
            <a:r>
              <a:rPr lang="en-US" sz="1200" dirty="0"/>
              <a:t>)</a:t>
            </a:r>
          </a:p>
        </p:txBody>
      </p:sp>
    </p:spTree>
    <p:extLst>
      <p:ext uri="{BB962C8B-B14F-4D97-AF65-F5344CB8AC3E}">
        <p14:creationId xmlns:p14="http://schemas.microsoft.com/office/powerpoint/2010/main" val="1492840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203"/>
            <a:ext cx="8229600" cy="555382"/>
          </a:xfrm>
        </p:spPr>
        <p:txBody>
          <a:bodyPr anchor="t">
            <a:normAutofit/>
          </a:bodyPr>
          <a:lstStyle/>
          <a:p>
            <a:r>
              <a:rPr lang="en-US" sz="2400" dirty="0"/>
              <a:t>AMIGO – What is it?</a:t>
            </a:r>
          </a:p>
        </p:txBody>
      </p:sp>
      <p:sp>
        <p:nvSpPr>
          <p:cNvPr id="3" name="Text Placeholder 2"/>
          <p:cNvSpPr>
            <a:spLocks noGrp="1"/>
          </p:cNvSpPr>
          <p:nvPr>
            <p:ph type="body" sz="quarter" idx="10"/>
          </p:nvPr>
        </p:nvSpPr>
        <p:spPr/>
        <p:txBody>
          <a:bodyPr>
            <a:normAutofit/>
          </a:bodyPr>
          <a:lstStyle/>
          <a:p>
            <a:pPr algn="ctr"/>
            <a:r>
              <a:rPr lang="en-US" sz="2200" dirty="0">
                <a:ln w="18000">
                  <a:solidFill>
                    <a:schemeClr val="accent2">
                      <a:satMod val="140000"/>
                    </a:schemeClr>
                  </a:solidFill>
                  <a:prstDash val="solid"/>
                  <a:miter lim="800000"/>
                </a:ln>
                <a:noFill/>
                <a:effectLst>
                  <a:outerShdw blurRad="25500" dist="23000" dir="7020000" algn="tl">
                    <a:srgbClr val="000000">
                      <a:alpha val="50000"/>
                    </a:srgbClr>
                  </a:outerShdw>
                </a:effectLst>
              </a:rPr>
              <a:t>A</a:t>
            </a:r>
            <a:r>
              <a:rPr lang="en-US" sz="2200" dirty="0"/>
              <a:t>ssisted </a:t>
            </a:r>
            <a:r>
              <a:rPr lang="en-US" sz="2200" dirty="0" err="1">
                <a:ln w="18000">
                  <a:solidFill>
                    <a:schemeClr val="accent2">
                      <a:satMod val="140000"/>
                    </a:schemeClr>
                  </a:solidFill>
                  <a:prstDash val="solid"/>
                  <a:miter lim="800000"/>
                </a:ln>
                <a:noFill/>
                <a:effectLst>
                  <a:outerShdw blurRad="25500" dist="23000" dir="7020000" algn="tl">
                    <a:srgbClr val="000000">
                      <a:alpha val="50000"/>
                    </a:srgbClr>
                  </a:outerShdw>
                </a:effectLst>
              </a:rPr>
              <a:t>MIG</a:t>
            </a:r>
            <a:r>
              <a:rPr lang="en-US" sz="2200" dirty="0" err="1"/>
              <a:t>ration</a:t>
            </a:r>
            <a:r>
              <a:rPr lang="en-US" sz="2200" dirty="0"/>
              <a:t> </a:t>
            </a:r>
            <a:r>
              <a:rPr lang="en-US" sz="2200" dirty="0">
                <a:ln w="18000">
                  <a:solidFill>
                    <a:schemeClr val="accent2">
                      <a:satMod val="140000"/>
                    </a:schemeClr>
                  </a:solidFill>
                  <a:prstDash val="solid"/>
                  <a:miter lim="800000"/>
                </a:ln>
                <a:noFill/>
                <a:effectLst>
                  <a:outerShdw blurRad="25500" dist="23000" dir="7020000" algn="tl">
                    <a:srgbClr val="000000">
                      <a:alpha val="50000"/>
                    </a:srgbClr>
                  </a:outerShdw>
                </a:effectLst>
              </a:rPr>
              <a:t>O</a:t>
            </a:r>
            <a:r>
              <a:rPr lang="en-US" sz="2200" dirty="0"/>
              <a:t>perations</a:t>
            </a:r>
          </a:p>
          <a:p>
            <a:pPr algn="ctr"/>
            <a:endParaRPr lang="en-US" sz="2200" dirty="0"/>
          </a:p>
          <a:p>
            <a:r>
              <a:rPr lang="en-US" sz="2200" b="0" dirty="0"/>
              <a:t>   </a:t>
            </a:r>
            <a:r>
              <a:rPr lang="en-US" sz="2200" dirty="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US" sz="2200" b="0" dirty="0"/>
              <a:t>is a program we are offering our customers and support partners to proactively assist with planning migrations from </a:t>
            </a:r>
            <a:r>
              <a:rPr lang="en-US" sz="2200" dirty="0"/>
              <a:t>BMC Transaction Management Application Response Time (</a:t>
            </a:r>
            <a:r>
              <a:rPr lang="en-US" sz="2200" i="1" dirty="0"/>
              <a:t>TMART</a:t>
            </a:r>
            <a:r>
              <a:rPr lang="en-US" sz="2200" dirty="0"/>
              <a:t>) to Micro Focus Silk Performer for </a:t>
            </a:r>
            <a:r>
              <a:rPr lang="en-US" sz="2200" dirty="0" err="1"/>
              <a:t>TrueSight</a:t>
            </a:r>
            <a:r>
              <a:rPr lang="en-US" sz="2200" dirty="0"/>
              <a:t> Synthetic Monitor 11.3.02 (TS-Synthetic)</a:t>
            </a:r>
            <a:r>
              <a:rPr lang="en-US" sz="2200" b="0" dirty="0"/>
              <a:t>.  This is </a:t>
            </a:r>
            <a:r>
              <a:rPr lang="en-US" sz="2200" dirty="0"/>
              <a:t>to reduce problems and avoid after hour calls</a:t>
            </a:r>
            <a:r>
              <a:rPr lang="en-US" sz="2200" b="0" dirty="0"/>
              <a:t>. </a:t>
            </a:r>
          </a:p>
        </p:txBody>
      </p:sp>
    </p:spTree>
    <p:extLst>
      <p:ext uri="{BB962C8B-B14F-4D97-AF65-F5344CB8AC3E}">
        <p14:creationId xmlns:p14="http://schemas.microsoft.com/office/powerpoint/2010/main" val="2020136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203"/>
            <a:ext cx="8229600" cy="555382"/>
          </a:xfrm>
        </p:spPr>
        <p:txBody>
          <a:bodyPr anchor="t">
            <a:normAutofit/>
          </a:bodyPr>
          <a:lstStyle/>
          <a:p>
            <a:r>
              <a:rPr lang="en-US" sz="2400" dirty="0"/>
              <a:t>AMIGO</a:t>
            </a:r>
          </a:p>
        </p:txBody>
      </p:sp>
      <p:sp>
        <p:nvSpPr>
          <p:cNvPr id="3" name="Text Placeholder 2"/>
          <p:cNvSpPr>
            <a:spLocks noGrp="1"/>
          </p:cNvSpPr>
          <p:nvPr>
            <p:ph type="body" sz="quarter" idx="10"/>
          </p:nvPr>
        </p:nvSpPr>
        <p:spPr/>
        <p:txBody>
          <a:bodyPr>
            <a:normAutofit/>
          </a:bodyPr>
          <a:lstStyle/>
          <a:p>
            <a:r>
              <a:rPr lang="en-GB" sz="2000" dirty="0"/>
              <a:t>The purpose of AMIGO is to avoid any potential issues on the day of the migration. If problems are encountered during the migration, call BMC Technical Support on the numbers listed in the link below and open a Severity-1 Issue.</a:t>
            </a:r>
          </a:p>
          <a:p>
            <a:endParaRPr lang="en-US" sz="2000" dirty="0"/>
          </a:p>
          <a:p>
            <a:r>
              <a:rPr lang="en-GB" sz="2000" dirty="0">
                <a:hlinkClick r:id="rId2"/>
              </a:rPr>
              <a:t>http://www.bmc.com/support/support-contacts/</a:t>
            </a:r>
            <a:endParaRPr lang="en-US" sz="2000" dirty="0"/>
          </a:p>
        </p:txBody>
      </p:sp>
    </p:spTree>
    <p:extLst>
      <p:ext uri="{BB962C8B-B14F-4D97-AF65-F5344CB8AC3E}">
        <p14:creationId xmlns:p14="http://schemas.microsoft.com/office/powerpoint/2010/main" val="3838522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203"/>
            <a:ext cx="8229600" cy="555382"/>
          </a:xfrm>
        </p:spPr>
        <p:txBody>
          <a:bodyPr anchor="t">
            <a:normAutofit/>
          </a:bodyPr>
          <a:lstStyle/>
          <a:p>
            <a:r>
              <a:rPr lang="en-US" sz="2400" dirty="0"/>
              <a:t>AMIGO – Why?</a:t>
            </a:r>
          </a:p>
        </p:txBody>
      </p:sp>
      <p:sp>
        <p:nvSpPr>
          <p:cNvPr id="3" name="Text Placeholder 2"/>
          <p:cNvSpPr>
            <a:spLocks noGrp="1"/>
          </p:cNvSpPr>
          <p:nvPr>
            <p:ph type="body" sz="quarter" idx="10"/>
          </p:nvPr>
        </p:nvSpPr>
        <p:spPr>
          <a:xfrm>
            <a:off x="457200" y="1108365"/>
            <a:ext cx="8229600" cy="3744624"/>
          </a:xfrm>
        </p:spPr>
        <p:txBody>
          <a:bodyPr>
            <a:normAutofit/>
          </a:bodyPr>
          <a:lstStyle/>
          <a:p>
            <a:r>
              <a:rPr lang="en-US" sz="2000" dirty="0"/>
              <a:t>The </a:t>
            </a:r>
            <a:r>
              <a:rPr lang="en-US" sz="2000" dirty="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US" sz="2000" dirty="0"/>
              <a:t>program allows BMC to:</a:t>
            </a:r>
          </a:p>
          <a:p>
            <a:endParaRPr lang="en-US" sz="2000" dirty="0"/>
          </a:p>
          <a:p>
            <a:pPr marL="285750" indent="-285750">
              <a:buFont typeface="Wingdings" panose="05000000000000000000" pitchFamily="2" charset="2"/>
              <a:buChar char="Ø"/>
            </a:pPr>
            <a:r>
              <a:rPr lang="en-US" sz="1800" dirty="0"/>
              <a:t>- </a:t>
            </a:r>
            <a:r>
              <a:rPr lang="en-US" sz="1800" b="0" dirty="0"/>
              <a:t>Minimize customer downtime during migrations</a:t>
            </a:r>
          </a:p>
          <a:p>
            <a:pPr marL="285750" indent="-285750">
              <a:buFont typeface="Wingdings" panose="05000000000000000000" pitchFamily="2" charset="2"/>
              <a:buChar char="Ø"/>
            </a:pPr>
            <a:r>
              <a:rPr lang="en-US" sz="1800" b="0" dirty="0"/>
              <a:t>- Strengthen our working relationships </a:t>
            </a:r>
          </a:p>
          <a:p>
            <a:pPr marL="285750" indent="-285750">
              <a:buFont typeface="Wingdings" panose="05000000000000000000" pitchFamily="2" charset="2"/>
              <a:buChar char="Ø"/>
            </a:pPr>
            <a:r>
              <a:rPr lang="en-US" sz="1800" b="0" dirty="0"/>
              <a:t>- Get familiar with the customer’s environment </a:t>
            </a:r>
          </a:p>
          <a:p>
            <a:pPr marL="285750" indent="-285750">
              <a:buFont typeface="Wingdings" panose="05000000000000000000" pitchFamily="2" charset="2"/>
              <a:buChar char="Ø"/>
            </a:pPr>
            <a:r>
              <a:rPr lang="en-US" sz="1800" b="0" dirty="0"/>
              <a:t>- Better understand customer’s business requirements</a:t>
            </a:r>
          </a:p>
          <a:p>
            <a:pPr marL="285750" indent="-285750">
              <a:buFont typeface="Wingdings" panose="05000000000000000000" pitchFamily="2" charset="2"/>
              <a:buChar char="Ø"/>
            </a:pPr>
            <a:r>
              <a:rPr lang="en-US" sz="1800" b="0" dirty="0"/>
              <a:t>- Avoid after-hour phone calls to Support</a:t>
            </a:r>
          </a:p>
          <a:p>
            <a:pPr marL="285750" indent="-285750">
              <a:buFont typeface="Wingdings" panose="05000000000000000000" pitchFamily="2" charset="2"/>
              <a:buChar char="Ø"/>
            </a:pPr>
            <a:r>
              <a:rPr lang="en-US" sz="1800" b="0" dirty="0"/>
              <a:t>- Make it easier to keep on current releases of BMC’s products</a:t>
            </a:r>
          </a:p>
          <a:p>
            <a:pPr marL="285750" indent="-285750">
              <a:buFont typeface="Wingdings" panose="05000000000000000000" pitchFamily="2" charset="2"/>
              <a:buChar char="Ø"/>
            </a:pPr>
            <a:r>
              <a:rPr lang="en-US" sz="1800" b="0" dirty="0"/>
              <a:t>- Expedite customer’s preparation and planning for migration</a:t>
            </a:r>
          </a:p>
          <a:p>
            <a:pPr marL="285750" indent="-285750">
              <a:buFont typeface="Wingdings" panose="05000000000000000000" pitchFamily="2" charset="2"/>
              <a:buChar char="Ø"/>
            </a:pPr>
            <a:r>
              <a:rPr lang="en-US" sz="1800" b="0" dirty="0"/>
              <a:t>- Win for customers and BMC </a:t>
            </a:r>
          </a:p>
        </p:txBody>
      </p:sp>
    </p:spTree>
    <p:extLst>
      <p:ext uri="{BB962C8B-B14F-4D97-AF65-F5344CB8AC3E}">
        <p14:creationId xmlns:p14="http://schemas.microsoft.com/office/powerpoint/2010/main" val="978299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202"/>
            <a:ext cx="8229600" cy="531082"/>
          </a:xfrm>
        </p:spPr>
        <p:txBody>
          <a:bodyPr anchor="t">
            <a:normAutofit/>
          </a:bodyPr>
          <a:lstStyle/>
          <a:p>
            <a:r>
              <a:rPr lang="en-US" sz="2000" dirty="0"/>
              <a:t>AMIGO Process</a:t>
            </a:r>
          </a:p>
        </p:txBody>
      </p:sp>
      <p:graphicFrame>
        <p:nvGraphicFramePr>
          <p:cNvPr id="4" name="Content Placeholder 3"/>
          <p:cNvGraphicFramePr>
            <a:graphicFrameLocks/>
          </p:cNvGraphicFramePr>
          <p:nvPr>
            <p:extLst>
              <p:ext uri="{D42A27DB-BD31-4B8C-83A1-F6EECF244321}">
                <p14:modId xmlns:p14="http://schemas.microsoft.com/office/powerpoint/2010/main" val="1341365464"/>
              </p:ext>
            </p:extLst>
          </p:nvPr>
        </p:nvGraphicFramePr>
        <p:xfrm>
          <a:off x="457203" y="808893"/>
          <a:ext cx="8482817" cy="3903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481914511"/>
              </p:ext>
            </p:extLst>
          </p:nvPr>
        </p:nvGraphicFramePr>
        <p:xfrm>
          <a:off x="6022760" y="7491886"/>
          <a:ext cx="8180388" cy="13755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216315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201"/>
            <a:ext cx="8229600" cy="833537"/>
          </a:xfrm>
        </p:spPr>
        <p:txBody>
          <a:bodyPr anchor="t">
            <a:normAutofit fontScale="90000"/>
          </a:bodyPr>
          <a:lstStyle/>
          <a:p>
            <a:r>
              <a:rPr lang="en-US" sz="2000" dirty="0"/>
              <a:t>Borland Silk Performer for </a:t>
            </a:r>
            <a:r>
              <a:rPr lang="en-US" sz="2000" dirty="0" err="1"/>
              <a:t>TrueSight</a:t>
            </a:r>
            <a:r>
              <a:rPr lang="en-US" sz="2000" dirty="0"/>
              <a:t> Operations Management 16.5.00 for BMC Software AMIGO Process</a:t>
            </a:r>
          </a:p>
        </p:txBody>
      </p:sp>
      <p:graphicFrame>
        <p:nvGraphicFramePr>
          <p:cNvPr id="4" name="Content Placeholder 3"/>
          <p:cNvGraphicFramePr>
            <a:graphicFrameLocks/>
          </p:cNvGraphicFramePr>
          <p:nvPr>
            <p:extLst>
              <p:ext uri="{D42A27DB-BD31-4B8C-83A1-F6EECF244321}">
                <p14:modId xmlns:p14="http://schemas.microsoft.com/office/powerpoint/2010/main" val="83879890"/>
              </p:ext>
            </p:extLst>
          </p:nvPr>
        </p:nvGraphicFramePr>
        <p:xfrm>
          <a:off x="457203" y="984737"/>
          <a:ext cx="8386689" cy="30245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238796830"/>
              </p:ext>
            </p:extLst>
          </p:nvPr>
        </p:nvGraphicFramePr>
        <p:xfrm>
          <a:off x="6022760" y="7491886"/>
          <a:ext cx="8180388" cy="13755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8" name="Group 7"/>
          <p:cNvGrpSpPr/>
          <p:nvPr/>
        </p:nvGrpSpPr>
        <p:grpSpPr>
          <a:xfrm>
            <a:off x="607231" y="4109917"/>
            <a:ext cx="8180388" cy="647491"/>
            <a:chOff x="-20144" y="375141"/>
            <a:chExt cx="8180388" cy="647491"/>
          </a:xfrm>
          <a:scene3d>
            <a:camera prst="orthographicFront"/>
            <a:lightRig rig="threePt" dir="t">
              <a:rot lat="0" lon="0" rev="7500000"/>
            </a:lightRig>
          </a:scene3d>
        </p:grpSpPr>
        <p:sp>
          <p:nvSpPr>
            <p:cNvPr id="9" name="Rounded Rectangle 8"/>
            <p:cNvSpPr/>
            <p:nvPr/>
          </p:nvSpPr>
          <p:spPr>
            <a:xfrm>
              <a:off x="-20144" y="415005"/>
              <a:ext cx="8180388" cy="508195"/>
            </a:xfrm>
            <a:prstGeom prst="roundRect">
              <a:avLst>
                <a:gd name="adj" fmla="val 10000"/>
              </a:avLst>
            </a:prstGeom>
          </p:spPr>
          <p:style>
            <a:lnRef idx="2">
              <a:schemeClr val="accent5">
                <a:shade val="50000"/>
              </a:schemeClr>
            </a:lnRef>
            <a:fillRef idx="1">
              <a:schemeClr val="accent5"/>
            </a:fillRef>
            <a:effectRef idx="0">
              <a:schemeClr val="accent5"/>
            </a:effectRef>
            <a:fontRef idx="minor">
              <a:schemeClr val="lt1"/>
            </a:fontRef>
          </p:style>
        </p:sp>
        <p:sp>
          <p:nvSpPr>
            <p:cNvPr id="10" name="Rounded Rectangle 4"/>
            <p:cNvSpPr/>
            <p:nvPr/>
          </p:nvSpPr>
          <p:spPr>
            <a:xfrm>
              <a:off x="20144" y="375141"/>
              <a:ext cx="8140100" cy="64749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000" b="1" kern="1200" dirty="0"/>
                <a:t>Execution:</a:t>
              </a:r>
              <a:endParaRPr lang="en-US" sz="1000" kern="1200" dirty="0"/>
            </a:p>
            <a:p>
              <a:pPr marL="114300" lvl="1" indent="-114300" algn="l" defTabSz="577850">
                <a:lnSpc>
                  <a:spcPct val="90000"/>
                </a:lnSpc>
                <a:spcBef>
                  <a:spcPct val="0"/>
                </a:spcBef>
                <a:spcAft>
                  <a:spcPct val="15000"/>
                </a:spcAft>
                <a:buChar char="••"/>
              </a:pPr>
              <a:r>
                <a:rPr lang="en-US" sz="1000" kern="1200" dirty="0"/>
                <a:t>Customer uses normal support process during execution. No special AMIGO tickets</a:t>
              </a:r>
            </a:p>
          </p:txBody>
        </p:sp>
      </p:grpSp>
    </p:spTree>
    <p:extLst>
      <p:ext uri="{BB962C8B-B14F-4D97-AF65-F5344CB8AC3E}">
        <p14:creationId xmlns:p14="http://schemas.microsoft.com/office/powerpoint/2010/main" val="3264751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pPr marL="457200" indent="-457200">
              <a:buFont typeface="Wingdings" panose="05000000000000000000" pitchFamily="2" charset="2"/>
              <a:buChar char="Ø"/>
            </a:pPr>
            <a:r>
              <a:rPr lang="en-GB" sz="1800" dirty="0"/>
              <a:t>The more time BMC has, the more value BMC can add.</a:t>
            </a:r>
          </a:p>
          <a:p>
            <a:pPr marL="457200" indent="-457200">
              <a:buFont typeface="Wingdings" panose="05000000000000000000" pitchFamily="2" charset="2"/>
              <a:buChar char="Ø"/>
            </a:pPr>
            <a:r>
              <a:rPr lang="en-GB" sz="1800" dirty="0"/>
              <a:t>Loops in the on-call team who will be familiar with customer’s migration plans.</a:t>
            </a:r>
          </a:p>
          <a:p>
            <a:pPr marL="457200" indent="-457200">
              <a:buFont typeface="Wingdings" panose="05000000000000000000" pitchFamily="2" charset="2"/>
              <a:buChar char="Ø"/>
            </a:pPr>
            <a:r>
              <a:rPr lang="en-GB" sz="1800" dirty="0"/>
              <a:t>BMC support does not create the migration plan for customers, but we offer assistance when customers have questions.</a:t>
            </a:r>
          </a:p>
          <a:p>
            <a:pPr marL="457200" indent="-457200">
              <a:buFont typeface="Wingdings" panose="05000000000000000000" pitchFamily="2" charset="2"/>
              <a:buChar char="Ø"/>
            </a:pPr>
            <a:r>
              <a:rPr lang="en-GB" sz="1800" dirty="0"/>
              <a:t>This does not mean BMC is holding on the phone during the migration.</a:t>
            </a:r>
          </a:p>
          <a:p>
            <a:pPr marL="457200" indent="-457200">
              <a:buFont typeface="Wingdings" panose="05000000000000000000" pitchFamily="2" charset="2"/>
              <a:buChar char="Ø"/>
            </a:pPr>
            <a:r>
              <a:rPr lang="en-GB" sz="1800" dirty="0"/>
              <a:t>Amigo should only be used for migration planning related issues.</a:t>
            </a:r>
          </a:p>
          <a:p>
            <a:pPr marL="457200" indent="-457200">
              <a:buFont typeface="Wingdings" panose="05000000000000000000" pitchFamily="2" charset="2"/>
              <a:buChar char="Ø"/>
            </a:pPr>
            <a:r>
              <a:rPr lang="en-GB" sz="1800" dirty="0"/>
              <a:t>Amigo has a proven track record of minimizing downtime and issues during the migration process, resulting in successful migrations.</a:t>
            </a:r>
            <a:endParaRPr lang="en-US" sz="1800" dirty="0"/>
          </a:p>
        </p:txBody>
      </p:sp>
      <p:sp>
        <p:nvSpPr>
          <p:cNvPr id="4" name="Title 1"/>
          <p:cNvSpPr txBox="1">
            <a:spLocks/>
          </p:cNvSpPr>
          <p:nvPr/>
        </p:nvSpPr>
        <p:spPr>
          <a:xfrm>
            <a:off x="457200" y="185427"/>
            <a:ext cx="8229600" cy="555382"/>
          </a:xfrm>
          <a:prstGeom prst="rect">
            <a:avLst/>
          </a:prstGeom>
        </p:spPr>
        <p:txBody>
          <a:bodyPr vert="horz" lIns="91436" tIns="45718" rIns="91436" bIns="45718" rtlCol="0" anchor="t">
            <a:normAutofit/>
          </a:bodyPr>
          <a:lstStyle>
            <a:lvl1pPr algn="l" defTabSz="457181" rtl="0" eaLnBrk="1" latinLnBrk="0" hangingPunct="1">
              <a:lnSpc>
                <a:spcPts val="3400"/>
              </a:lnSpc>
              <a:spcBef>
                <a:spcPct val="0"/>
              </a:spcBef>
              <a:buNone/>
              <a:defRPr lang="en-US" sz="3600" b="1" i="0" kern="1200" cap="none" baseline="0">
                <a:solidFill>
                  <a:schemeClr val="accent2"/>
                </a:solidFill>
                <a:latin typeface="+mj-lt"/>
                <a:ea typeface="+mn-ea"/>
                <a:cs typeface="+mn-cs"/>
              </a:defRPr>
            </a:lvl1pPr>
          </a:lstStyle>
          <a:p>
            <a:r>
              <a:rPr lang="en-US" sz="2400" dirty="0"/>
              <a:t>AMIGO</a:t>
            </a:r>
          </a:p>
        </p:txBody>
      </p:sp>
    </p:spTree>
    <p:extLst>
      <p:ext uri="{BB962C8B-B14F-4D97-AF65-F5344CB8AC3E}">
        <p14:creationId xmlns:p14="http://schemas.microsoft.com/office/powerpoint/2010/main" val="775809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982665"/>
            <a:ext cx="8229600" cy="3413125"/>
          </a:xfrm>
        </p:spPr>
        <p:txBody>
          <a:bodyPr>
            <a:normAutofit fontScale="85000" lnSpcReduction="20000"/>
          </a:bodyPr>
          <a:lstStyle/>
          <a:p>
            <a:r>
              <a:rPr lang="en-GB" dirty="0"/>
              <a:t>If you would like to be a candidate for the </a:t>
            </a:r>
            <a:r>
              <a:rPr lang="en-US" dirty="0">
                <a:ln w="18000">
                  <a:solidFill>
                    <a:schemeClr val="accent2">
                      <a:satMod val="140000"/>
                    </a:schemeClr>
                  </a:solidFill>
                  <a:prstDash val="solid"/>
                  <a:miter lim="800000"/>
                </a:ln>
                <a:noFill/>
                <a:effectLst>
                  <a:outerShdw blurRad="25500" dist="23000" dir="7020000" algn="tl">
                    <a:srgbClr val="000000">
                      <a:alpha val="50000"/>
                    </a:srgbClr>
                  </a:outerShdw>
                </a:effectLst>
              </a:rPr>
              <a:t>AMIGO </a:t>
            </a:r>
            <a:r>
              <a:rPr lang="en-GB" dirty="0"/>
              <a:t>service, please contact BMC and open an issue via:</a:t>
            </a:r>
          </a:p>
          <a:p>
            <a:endParaRPr lang="en-US" dirty="0"/>
          </a:p>
          <a:p>
            <a:r>
              <a:rPr lang="en-US" dirty="0"/>
              <a:t>Phone: </a:t>
            </a:r>
            <a:r>
              <a:rPr lang="en-GB" dirty="0">
                <a:hlinkClick r:id="rId2"/>
              </a:rPr>
              <a:t>http://www.bmc.com/support/support-contacts/</a:t>
            </a:r>
            <a:endParaRPr lang="en-US" dirty="0"/>
          </a:p>
          <a:p>
            <a:r>
              <a:rPr lang="en-US" dirty="0"/>
              <a:t>Email: </a:t>
            </a:r>
            <a:r>
              <a:rPr lang="en-US" u="sng" dirty="0">
                <a:hlinkClick r:id="rId3"/>
              </a:rPr>
              <a:t>Customer_Support@BMC.com</a:t>
            </a:r>
            <a:endParaRPr lang="en-US" dirty="0"/>
          </a:p>
          <a:p>
            <a:r>
              <a:rPr lang="en-US" dirty="0"/>
              <a:t>Self Help: </a:t>
            </a:r>
            <a:r>
              <a:rPr lang="en-US" u="sng" dirty="0">
                <a:hlinkClick r:id="rId4"/>
              </a:rPr>
              <a:t>www.bmc.com/support</a:t>
            </a:r>
            <a:endParaRPr lang="en-US" dirty="0"/>
          </a:p>
          <a:p>
            <a:endParaRPr lang="en-US" dirty="0"/>
          </a:p>
          <a:p>
            <a:r>
              <a:rPr lang="en-US" b="0" dirty="0"/>
              <a:t> Provide the following :</a:t>
            </a:r>
          </a:p>
          <a:p>
            <a:endParaRPr lang="en-US" b="0" dirty="0"/>
          </a:p>
          <a:p>
            <a:pPr lvl="1">
              <a:buFontTx/>
              <a:buChar char="-"/>
            </a:pPr>
            <a:r>
              <a:rPr lang="en-US" sz="2200" i="1" dirty="0"/>
              <a:t>Products and Versions involved</a:t>
            </a:r>
          </a:p>
          <a:p>
            <a:pPr lvl="1">
              <a:buFontTx/>
              <a:buChar char="-"/>
            </a:pPr>
            <a:r>
              <a:rPr lang="en-US" sz="2200" i="1" dirty="0"/>
              <a:t>Date of planned migration (known)</a:t>
            </a:r>
          </a:p>
          <a:p>
            <a:endParaRPr lang="en-US" sz="2000" i="1" dirty="0"/>
          </a:p>
        </p:txBody>
      </p:sp>
      <p:sp>
        <p:nvSpPr>
          <p:cNvPr id="4" name="Title 1"/>
          <p:cNvSpPr txBox="1">
            <a:spLocks/>
          </p:cNvSpPr>
          <p:nvPr/>
        </p:nvSpPr>
        <p:spPr>
          <a:xfrm>
            <a:off x="457200" y="185427"/>
            <a:ext cx="8229600" cy="555382"/>
          </a:xfrm>
          <a:prstGeom prst="rect">
            <a:avLst/>
          </a:prstGeom>
        </p:spPr>
        <p:txBody>
          <a:bodyPr vert="horz" lIns="91436" tIns="45718" rIns="91436" bIns="45718" rtlCol="0" anchor="t">
            <a:normAutofit/>
          </a:bodyPr>
          <a:lstStyle>
            <a:lvl1pPr algn="l" defTabSz="457181" rtl="0" eaLnBrk="1" latinLnBrk="0" hangingPunct="1">
              <a:lnSpc>
                <a:spcPts val="3400"/>
              </a:lnSpc>
              <a:spcBef>
                <a:spcPct val="0"/>
              </a:spcBef>
              <a:buNone/>
              <a:defRPr lang="en-US" sz="3600" b="1" i="0" kern="1200" cap="none" baseline="0">
                <a:solidFill>
                  <a:schemeClr val="accent2"/>
                </a:solidFill>
                <a:latin typeface="+mj-lt"/>
                <a:ea typeface="+mn-ea"/>
                <a:cs typeface="+mn-cs"/>
              </a:defRPr>
            </a:lvl1pPr>
          </a:lstStyle>
          <a:p>
            <a:r>
              <a:rPr lang="en-US" sz="2400" dirty="0"/>
              <a:t>Getting Started with AMIGO </a:t>
            </a:r>
          </a:p>
        </p:txBody>
      </p:sp>
    </p:spTree>
    <p:extLst>
      <p:ext uri="{BB962C8B-B14F-4D97-AF65-F5344CB8AC3E}">
        <p14:creationId xmlns:p14="http://schemas.microsoft.com/office/powerpoint/2010/main" val="3326588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85427"/>
            <a:ext cx="8229600" cy="555382"/>
          </a:xfrm>
          <a:prstGeom prst="rect">
            <a:avLst/>
          </a:prstGeom>
        </p:spPr>
        <p:txBody>
          <a:bodyPr vert="horz" lIns="91436" tIns="45718" rIns="91436" bIns="45718" rtlCol="0" anchor="t">
            <a:normAutofit/>
          </a:bodyPr>
          <a:lstStyle>
            <a:lvl1pPr algn="l" defTabSz="457181" rtl="0" eaLnBrk="1" latinLnBrk="0" hangingPunct="1">
              <a:lnSpc>
                <a:spcPts val="3400"/>
              </a:lnSpc>
              <a:spcBef>
                <a:spcPct val="0"/>
              </a:spcBef>
              <a:buNone/>
              <a:defRPr lang="en-US" sz="3600" b="1" i="0" kern="1200" cap="none" baseline="0">
                <a:solidFill>
                  <a:schemeClr val="accent2"/>
                </a:solidFill>
                <a:latin typeface="+mj-lt"/>
                <a:ea typeface="+mn-ea"/>
                <a:cs typeface="+mn-cs"/>
              </a:defRPr>
            </a:lvl1pPr>
          </a:lstStyle>
          <a:p>
            <a:r>
              <a:rPr lang="en-US" sz="2400" dirty="0"/>
              <a:t>Questions ?</a:t>
            </a:r>
          </a:p>
        </p:txBody>
      </p:sp>
    </p:spTree>
    <p:extLst>
      <p:ext uri="{BB962C8B-B14F-4D97-AF65-F5344CB8AC3E}">
        <p14:creationId xmlns:p14="http://schemas.microsoft.com/office/powerpoint/2010/main" val="490216009"/>
      </p:ext>
    </p:extLst>
  </p:cSld>
  <p:clrMapOvr>
    <a:masterClrMapping/>
  </p:clrMapOvr>
</p:sld>
</file>

<file path=ppt/theme/theme1.xml><?xml version="1.0" encoding="utf-8"?>
<a:theme xmlns:a="http://schemas.openxmlformats.org/drawingml/2006/main" name="Internal Use Only Master">
  <a:themeElements>
    <a:clrScheme name="BMC - Game On">
      <a:dk1>
        <a:srgbClr val="414042"/>
      </a:dk1>
      <a:lt1>
        <a:sysClr val="window" lastClr="FFFFFF"/>
      </a:lt1>
      <a:dk2>
        <a:srgbClr val="414042"/>
      </a:dk2>
      <a:lt2>
        <a:srgbClr val="F2F2F2"/>
      </a:lt2>
      <a:accent1>
        <a:srgbClr val="414042"/>
      </a:accent1>
      <a:accent2>
        <a:srgbClr val="FE5000"/>
      </a:accent2>
      <a:accent3>
        <a:srgbClr val="F86E00"/>
      </a:accent3>
      <a:accent4>
        <a:srgbClr val="F98700"/>
      </a:accent4>
      <a:accent5>
        <a:srgbClr val="00A79D"/>
      </a:accent5>
      <a:accent6>
        <a:srgbClr val="A7A99D"/>
      </a:accent6>
      <a:hlink>
        <a:srgbClr val="00A79D"/>
      </a:hlink>
      <a:folHlink>
        <a:srgbClr val="41404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22709</TotalTime>
  <Words>669</Words>
  <Application>Microsoft Office PowerPoint</Application>
  <PresentationFormat>On-screen Show (16:9)</PresentationFormat>
  <Paragraphs>76</Paragraphs>
  <Slides>9</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ＭＳ Ｐゴシック</vt:lpstr>
      <vt:lpstr>Arial</vt:lpstr>
      <vt:lpstr>Calibri</vt:lpstr>
      <vt:lpstr>Calibri Light</vt:lpstr>
      <vt:lpstr>PT Sans</vt:lpstr>
      <vt:lpstr>Wingdings</vt:lpstr>
      <vt:lpstr>Internal Use Only Master</vt:lpstr>
      <vt:lpstr>Custom Design</vt:lpstr>
      <vt:lpstr>AMIGO Assistance for migrating from TMART* to TS-Synthetic*</vt:lpstr>
      <vt:lpstr>AMIGO – What is it?</vt:lpstr>
      <vt:lpstr>AMIGO</vt:lpstr>
      <vt:lpstr>AMIGO – Why?</vt:lpstr>
      <vt:lpstr>AMIGO Process</vt:lpstr>
      <vt:lpstr>Borland Silk Performer for TrueSight Operations Management 16.5.00 for BMC Software AMIGO Process</vt:lpstr>
      <vt:lpstr>PowerPoint Presentation</vt:lpstr>
      <vt:lpstr>PowerPoint Presentation</vt:lpstr>
      <vt:lpstr>PowerPoint Presentation</vt:lpstr>
    </vt:vector>
  </TitlesOfParts>
  <Company>BMC Software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Irene Huang</dc:creator>
  <cp:lastModifiedBy>Jahrsdoerfer, Lisa</cp:lastModifiedBy>
  <cp:revision>480</cp:revision>
  <cp:lastPrinted>2014-06-30T16:35:05Z</cp:lastPrinted>
  <dcterms:created xsi:type="dcterms:W3CDTF">2014-06-02T22:55:02Z</dcterms:created>
  <dcterms:modified xsi:type="dcterms:W3CDTF">2019-04-01T17:19:25Z</dcterms:modified>
</cp:coreProperties>
</file>